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1" r:id="rId3"/>
    <p:sldId id="316" r:id="rId4"/>
    <p:sldId id="293" r:id="rId5"/>
    <p:sldId id="317" r:id="rId6"/>
    <p:sldId id="292" r:id="rId7"/>
    <p:sldId id="294" r:id="rId8"/>
    <p:sldId id="296" r:id="rId9"/>
    <p:sldId id="318" r:id="rId10"/>
    <p:sldId id="297" r:id="rId11"/>
    <p:sldId id="299" r:id="rId12"/>
    <p:sldId id="300" r:id="rId13"/>
    <p:sldId id="302" r:id="rId14"/>
    <p:sldId id="304" r:id="rId15"/>
    <p:sldId id="305" r:id="rId16"/>
    <p:sldId id="307" r:id="rId17"/>
    <p:sldId id="310" r:id="rId18"/>
    <p:sldId id="309" r:id="rId19"/>
    <p:sldId id="319" r:id="rId20"/>
    <p:sldId id="312" r:id="rId21"/>
    <p:sldId id="313" r:id="rId22"/>
    <p:sldId id="314" r:id="rId23"/>
    <p:sldId id="320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206D7-DA32-4F40-9DB6-0631DB60D1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D0B59C0-DD89-4199-8A22-C8AF4A992F68}">
      <dgm:prSet phldrT="[Tekst]" custT="1"/>
      <dgm:spPr/>
      <dgm:t>
        <a:bodyPr/>
        <a:lstStyle/>
        <a:p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Trojni savez</a:t>
          </a:r>
        </a:p>
      </dgm:t>
    </dgm:pt>
    <dgm:pt modelId="{59789C95-A071-4A00-9D82-B8B01E0AACA7}" type="parTrans" cxnId="{E8A75064-705A-4887-9763-056484203929}">
      <dgm:prSet/>
      <dgm:spPr/>
      <dgm:t>
        <a:bodyPr/>
        <a:lstStyle/>
        <a:p>
          <a:endParaRPr lang="hr-HR"/>
        </a:p>
      </dgm:t>
    </dgm:pt>
    <dgm:pt modelId="{F0CA3E12-6944-4391-9834-95C8F276BEB0}" type="sibTrans" cxnId="{E8A75064-705A-4887-9763-056484203929}">
      <dgm:prSet/>
      <dgm:spPr/>
      <dgm:t>
        <a:bodyPr/>
        <a:lstStyle/>
        <a:p>
          <a:endParaRPr lang="hr-HR"/>
        </a:p>
      </dgm:t>
    </dgm:pt>
    <dgm:pt modelId="{5BF84ED9-592E-426F-9A8A-241459F8CCE5}">
      <dgm:prSet phldrT="[Tekst]"/>
      <dgm:spPr/>
      <dgm:t>
        <a:bodyPr/>
        <a:lstStyle/>
        <a:p>
          <a:r>
            <a:rPr lang="hr-HR" dirty="0"/>
            <a:t> </a:t>
          </a:r>
        </a:p>
      </dgm:t>
    </dgm:pt>
    <dgm:pt modelId="{AA3DABF5-9718-4DB5-BA95-7579882DAEFA}" type="parTrans" cxnId="{3AF515CA-4946-4EC0-95DC-F0069C3C729B}">
      <dgm:prSet/>
      <dgm:spPr/>
      <dgm:t>
        <a:bodyPr/>
        <a:lstStyle/>
        <a:p>
          <a:endParaRPr lang="hr-HR"/>
        </a:p>
      </dgm:t>
    </dgm:pt>
    <dgm:pt modelId="{FE0DF541-550B-4A89-97DD-FA169F248572}" type="sibTrans" cxnId="{3AF515CA-4946-4EC0-95DC-F0069C3C729B}">
      <dgm:prSet/>
      <dgm:spPr/>
      <dgm:t>
        <a:bodyPr/>
        <a:lstStyle/>
        <a:p>
          <a:endParaRPr lang="hr-HR"/>
        </a:p>
      </dgm:t>
    </dgm:pt>
    <dgm:pt modelId="{E1EAE8F4-095F-4643-A8E6-D79ECBA8876E}">
      <dgm:prSet phldrT="[Tekst]"/>
      <dgm:spPr/>
      <dgm:t>
        <a:bodyPr/>
        <a:lstStyle/>
        <a:p>
          <a:endParaRPr lang="hr-HR" dirty="0"/>
        </a:p>
      </dgm:t>
    </dgm:pt>
    <dgm:pt modelId="{99ECB23F-1A68-4E4F-AD70-0D7A00F9360C}" type="parTrans" cxnId="{156C0BA2-4EBF-4906-95CC-6220ADF2A3F8}">
      <dgm:prSet/>
      <dgm:spPr/>
      <dgm:t>
        <a:bodyPr/>
        <a:lstStyle/>
        <a:p>
          <a:endParaRPr lang="hr-HR"/>
        </a:p>
      </dgm:t>
    </dgm:pt>
    <dgm:pt modelId="{A6373C8D-F81E-4837-97B5-85ED3DD01F4B}" type="sibTrans" cxnId="{156C0BA2-4EBF-4906-95CC-6220ADF2A3F8}">
      <dgm:prSet/>
      <dgm:spPr/>
      <dgm:t>
        <a:bodyPr/>
        <a:lstStyle/>
        <a:p>
          <a:endParaRPr lang="hr-HR"/>
        </a:p>
      </dgm:t>
    </dgm:pt>
    <dgm:pt modelId="{5080758B-9DF5-4978-B9BD-B33E1E55B775}">
      <dgm:prSet phldrT="[Tekst]"/>
      <dgm:spPr/>
      <dgm:t>
        <a:bodyPr/>
        <a:lstStyle/>
        <a:p>
          <a:r>
            <a:rPr lang="hr-HR" dirty="0"/>
            <a:t> </a:t>
          </a:r>
        </a:p>
      </dgm:t>
    </dgm:pt>
    <dgm:pt modelId="{450F8A5A-A704-44A2-8EA1-FBB5873E95F6}" type="parTrans" cxnId="{4957BAA8-8472-473A-B365-C57C09CFA053}">
      <dgm:prSet/>
      <dgm:spPr/>
      <dgm:t>
        <a:bodyPr/>
        <a:lstStyle/>
        <a:p>
          <a:endParaRPr lang="hr-HR"/>
        </a:p>
      </dgm:t>
    </dgm:pt>
    <dgm:pt modelId="{7B06B4D4-4982-45B1-9EDA-442ED6B07936}" type="sibTrans" cxnId="{4957BAA8-8472-473A-B365-C57C09CFA053}">
      <dgm:prSet/>
      <dgm:spPr/>
      <dgm:t>
        <a:bodyPr/>
        <a:lstStyle/>
        <a:p>
          <a:endParaRPr lang="hr-HR"/>
        </a:p>
      </dgm:t>
    </dgm:pt>
    <dgm:pt modelId="{4ACEDC57-76C6-4EC9-A11E-854EFEF97CB6}" type="pres">
      <dgm:prSet presAssocID="{D2A206D7-DA32-4F40-9DB6-0631DB60D1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035733-4D22-4565-A2A1-C9C83372E175}" type="pres">
      <dgm:prSet presAssocID="{FD0B59C0-DD89-4199-8A22-C8AF4A992F68}" presName="centerShape" presStyleLbl="node0" presStyleIdx="0" presStyleCnt="1" custScaleX="105382"/>
      <dgm:spPr/>
      <dgm:t>
        <a:bodyPr/>
        <a:lstStyle/>
        <a:p>
          <a:endParaRPr lang="hr-HR"/>
        </a:p>
      </dgm:t>
    </dgm:pt>
    <dgm:pt modelId="{6782DEFB-B5D5-46D8-94C8-F4CCC971A819}" type="pres">
      <dgm:prSet presAssocID="{AA3DABF5-9718-4DB5-BA95-7579882DAEFA}" presName="parTrans" presStyleLbl="bgSibTrans2D1" presStyleIdx="0" presStyleCnt="3"/>
      <dgm:spPr/>
      <dgm:t>
        <a:bodyPr/>
        <a:lstStyle/>
        <a:p>
          <a:endParaRPr lang="hr-HR"/>
        </a:p>
      </dgm:t>
    </dgm:pt>
    <dgm:pt modelId="{F60FD7E0-4E56-4AF5-A034-8A12516CE9DB}" type="pres">
      <dgm:prSet presAssocID="{5BF84ED9-592E-426F-9A8A-241459F8CC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05C427-A3C0-4DA3-A4CA-23AA0CB2943A}" type="pres">
      <dgm:prSet presAssocID="{99ECB23F-1A68-4E4F-AD70-0D7A00F9360C}" presName="parTrans" presStyleLbl="bgSibTrans2D1" presStyleIdx="1" presStyleCnt="3"/>
      <dgm:spPr/>
      <dgm:t>
        <a:bodyPr/>
        <a:lstStyle/>
        <a:p>
          <a:endParaRPr lang="hr-HR"/>
        </a:p>
      </dgm:t>
    </dgm:pt>
    <dgm:pt modelId="{8D5B795F-FA63-40B3-AA70-D9CD91A8AD4C}" type="pres">
      <dgm:prSet presAssocID="{E1EAE8F4-095F-4643-A8E6-D79ECBA887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49DB0E-B178-4731-9C1D-6753C582DCC1}" type="pres">
      <dgm:prSet presAssocID="{450F8A5A-A704-44A2-8EA1-FBB5873E95F6}" presName="parTrans" presStyleLbl="bgSibTrans2D1" presStyleIdx="2" presStyleCnt="3"/>
      <dgm:spPr/>
      <dgm:t>
        <a:bodyPr/>
        <a:lstStyle/>
        <a:p>
          <a:endParaRPr lang="hr-HR"/>
        </a:p>
      </dgm:t>
    </dgm:pt>
    <dgm:pt modelId="{C5973B53-2EBF-4DAC-91F6-E7FDEA37CBD9}" type="pres">
      <dgm:prSet presAssocID="{5080758B-9DF5-4978-B9BD-B33E1E55B7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41D8CB-FB97-4250-AB68-0A38CA67903C}" type="presOf" srcId="{5BF84ED9-592E-426F-9A8A-241459F8CCE5}" destId="{F60FD7E0-4E56-4AF5-A034-8A12516CE9DB}" srcOrd="0" destOrd="0" presId="urn:microsoft.com/office/officeart/2005/8/layout/radial4"/>
    <dgm:cxn modelId="{4957BAA8-8472-473A-B365-C57C09CFA053}" srcId="{FD0B59C0-DD89-4199-8A22-C8AF4A992F68}" destId="{5080758B-9DF5-4978-B9BD-B33E1E55B775}" srcOrd="2" destOrd="0" parTransId="{450F8A5A-A704-44A2-8EA1-FBB5873E95F6}" sibTransId="{7B06B4D4-4982-45B1-9EDA-442ED6B07936}"/>
    <dgm:cxn modelId="{156C0BA2-4EBF-4906-95CC-6220ADF2A3F8}" srcId="{FD0B59C0-DD89-4199-8A22-C8AF4A992F68}" destId="{E1EAE8F4-095F-4643-A8E6-D79ECBA8876E}" srcOrd="1" destOrd="0" parTransId="{99ECB23F-1A68-4E4F-AD70-0D7A00F9360C}" sibTransId="{A6373C8D-F81E-4837-97B5-85ED3DD01F4B}"/>
    <dgm:cxn modelId="{D8E7F05F-5E3A-407B-B797-85AA97D6182D}" type="presOf" srcId="{E1EAE8F4-095F-4643-A8E6-D79ECBA8876E}" destId="{8D5B795F-FA63-40B3-AA70-D9CD91A8AD4C}" srcOrd="0" destOrd="0" presId="urn:microsoft.com/office/officeart/2005/8/layout/radial4"/>
    <dgm:cxn modelId="{DA910A23-A1AF-430B-BDBE-701FBDF86737}" type="presOf" srcId="{FD0B59C0-DD89-4199-8A22-C8AF4A992F68}" destId="{34035733-4D22-4565-A2A1-C9C83372E175}" srcOrd="0" destOrd="0" presId="urn:microsoft.com/office/officeart/2005/8/layout/radial4"/>
    <dgm:cxn modelId="{3AF515CA-4946-4EC0-95DC-F0069C3C729B}" srcId="{FD0B59C0-DD89-4199-8A22-C8AF4A992F68}" destId="{5BF84ED9-592E-426F-9A8A-241459F8CCE5}" srcOrd="0" destOrd="0" parTransId="{AA3DABF5-9718-4DB5-BA95-7579882DAEFA}" sibTransId="{FE0DF541-550B-4A89-97DD-FA169F248572}"/>
    <dgm:cxn modelId="{E8A75064-705A-4887-9763-056484203929}" srcId="{D2A206D7-DA32-4F40-9DB6-0631DB60D152}" destId="{FD0B59C0-DD89-4199-8A22-C8AF4A992F68}" srcOrd="0" destOrd="0" parTransId="{59789C95-A071-4A00-9D82-B8B01E0AACA7}" sibTransId="{F0CA3E12-6944-4391-9834-95C8F276BEB0}"/>
    <dgm:cxn modelId="{EC2E6F8E-CE68-4DF3-9D6F-06887DD8F74F}" type="presOf" srcId="{99ECB23F-1A68-4E4F-AD70-0D7A00F9360C}" destId="{CD05C427-A3C0-4DA3-A4CA-23AA0CB2943A}" srcOrd="0" destOrd="0" presId="urn:microsoft.com/office/officeart/2005/8/layout/radial4"/>
    <dgm:cxn modelId="{74AFD9B3-BF30-4F07-9720-61A030359FB9}" type="presOf" srcId="{AA3DABF5-9718-4DB5-BA95-7579882DAEFA}" destId="{6782DEFB-B5D5-46D8-94C8-F4CCC971A819}" srcOrd="0" destOrd="0" presId="urn:microsoft.com/office/officeart/2005/8/layout/radial4"/>
    <dgm:cxn modelId="{CDF14CE5-2113-4B9A-88EA-3CC502E76373}" type="presOf" srcId="{D2A206D7-DA32-4F40-9DB6-0631DB60D152}" destId="{4ACEDC57-76C6-4EC9-A11E-854EFEF97CB6}" srcOrd="0" destOrd="0" presId="urn:microsoft.com/office/officeart/2005/8/layout/radial4"/>
    <dgm:cxn modelId="{6AF12912-AB73-4A33-96DE-655240CBA9D9}" type="presOf" srcId="{5080758B-9DF5-4978-B9BD-B33E1E55B775}" destId="{C5973B53-2EBF-4DAC-91F6-E7FDEA37CBD9}" srcOrd="0" destOrd="0" presId="urn:microsoft.com/office/officeart/2005/8/layout/radial4"/>
    <dgm:cxn modelId="{61B06294-C88D-4D29-AEBC-96755AD4AE73}" type="presOf" srcId="{450F8A5A-A704-44A2-8EA1-FBB5873E95F6}" destId="{F649DB0E-B178-4731-9C1D-6753C582DCC1}" srcOrd="0" destOrd="0" presId="urn:microsoft.com/office/officeart/2005/8/layout/radial4"/>
    <dgm:cxn modelId="{1C8313B4-2243-48ED-B676-8ECB9F55509D}" type="presParOf" srcId="{4ACEDC57-76C6-4EC9-A11E-854EFEF97CB6}" destId="{34035733-4D22-4565-A2A1-C9C83372E175}" srcOrd="0" destOrd="0" presId="urn:microsoft.com/office/officeart/2005/8/layout/radial4"/>
    <dgm:cxn modelId="{D4BB1A5C-704D-4E51-A1E2-6E235EFB3685}" type="presParOf" srcId="{4ACEDC57-76C6-4EC9-A11E-854EFEF97CB6}" destId="{6782DEFB-B5D5-46D8-94C8-F4CCC971A819}" srcOrd="1" destOrd="0" presId="urn:microsoft.com/office/officeart/2005/8/layout/radial4"/>
    <dgm:cxn modelId="{5E7E53E2-EA89-4263-B746-3857BA5C546F}" type="presParOf" srcId="{4ACEDC57-76C6-4EC9-A11E-854EFEF97CB6}" destId="{F60FD7E0-4E56-4AF5-A034-8A12516CE9DB}" srcOrd="2" destOrd="0" presId="urn:microsoft.com/office/officeart/2005/8/layout/radial4"/>
    <dgm:cxn modelId="{775D25DF-E9A0-44DD-AAA4-91FD59738150}" type="presParOf" srcId="{4ACEDC57-76C6-4EC9-A11E-854EFEF97CB6}" destId="{CD05C427-A3C0-4DA3-A4CA-23AA0CB2943A}" srcOrd="3" destOrd="0" presId="urn:microsoft.com/office/officeart/2005/8/layout/radial4"/>
    <dgm:cxn modelId="{389E5D01-D34A-4095-8C51-96AD7ADDB58C}" type="presParOf" srcId="{4ACEDC57-76C6-4EC9-A11E-854EFEF97CB6}" destId="{8D5B795F-FA63-40B3-AA70-D9CD91A8AD4C}" srcOrd="4" destOrd="0" presId="urn:microsoft.com/office/officeart/2005/8/layout/radial4"/>
    <dgm:cxn modelId="{3A4F1425-5757-4855-8B5C-38710348783E}" type="presParOf" srcId="{4ACEDC57-76C6-4EC9-A11E-854EFEF97CB6}" destId="{F649DB0E-B178-4731-9C1D-6753C582DCC1}" srcOrd="5" destOrd="0" presId="urn:microsoft.com/office/officeart/2005/8/layout/radial4"/>
    <dgm:cxn modelId="{0FE18437-1DA7-4ADC-9E79-A782D867548F}" type="presParOf" srcId="{4ACEDC57-76C6-4EC9-A11E-854EFEF97CB6}" destId="{C5973B53-2EBF-4DAC-91F6-E7FDEA37CBD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4727F6-FDB9-421C-AC10-B0B5A26EAB6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D7FE4A5-CC7F-4959-8610-F166F0BC00A4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Istočno pitanje </a:t>
          </a:r>
          <a:r>
            <a:rPr lang="hr-HR" dirty="0" smtClean="0"/>
            <a:t>– </a:t>
          </a:r>
          <a:r>
            <a:rPr lang="hr-HR" dirty="0" err="1" smtClean="0"/>
            <a:t>pitanje</a:t>
          </a:r>
          <a:r>
            <a:rPr lang="hr-HR" dirty="0" smtClean="0"/>
            <a:t> </a:t>
          </a:r>
          <a:r>
            <a:rPr lang="hr-HR" dirty="0"/>
            <a:t>opstanka Osmanskog Carstva i podjele teritorija među velikim silama nakon njegove eventualne propasti</a:t>
          </a:r>
          <a:endParaRPr lang="en-US" dirty="0"/>
        </a:p>
      </dgm:t>
    </dgm:pt>
    <dgm:pt modelId="{08966975-4DBA-43FB-9B0A-1557DCEC6C1F}" type="parTrans" cxnId="{CB18F8C8-36BD-4E3A-9328-528EC3F44DB6}">
      <dgm:prSet/>
      <dgm:spPr/>
      <dgm:t>
        <a:bodyPr/>
        <a:lstStyle/>
        <a:p>
          <a:endParaRPr lang="en-US"/>
        </a:p>
      </dgm:t>
    </dgm:pt>
    <dgm:pt modelId="{1BABACD9-092B-4386-86BF-576FA9B3D363}" type="sibTrans" cxnId="{CB18F8C8-36BD-4E3A-9328-528EC3F44DB6}">
      <dgm:prSet/>
      <dgm:spPr/>
      <dgm:t>
        <a:bodyPr/>
        <a:lstStyle/>
        <a:p>
          <a:endParaRPr lang="en-US"/>
        </a:p>
      </dgm:t>
    </dgm:pt>
    <dgm:pt modelId="{D4DACAA5-1437-4331-A391-9B17D4A74D7F}">
      <dgm:prSet/>
      <dgm:spPr/>
      <dgm:t>
        <a:bodyPr/>
        <a:lstStyle/>
        <a:p>
          <a:r>
            <a:rPr lang="hr-HR" dirty="0"/>
            <a:t>Mogući raspad Carstva odgovarao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Rusiji</a:t>
          </a:r>
          <a:r>
            <a:rPr lang="hr-HR" b="1" dirty="0"/>
            <a:t> (</a:t>
          </a:r>
          <a:r>
            <a:rPr lang="hr-HR" dirty="0"/>
            <a:t>željela se domoći morskih prolaza Bospora i </a:t>
          </a:r>
          <a:r>
            <a:rPr lang="hr-HR" dirty="0" err="1"/>
            <a:t>Dardanela</a:t>
          </a:r>
          <a:r>
            <a:rPr lang="hr-HR" dirty="0"/>
            <a:t>)</a:t>
          </a:r>
          <a:endParaRPr lang="en-US" dirty="0"/>
        </a:p>
      </dgm:t>
    </dgm:pt>
    <dgm:pt modelId="{E7997458-1F4E-40DE-9E40-895A05F56BED}" type="parTrans" cxnId="{88A605FC-A9CA-40A6-A5BA-A3D6EC53159F}">
      <dgm:prSet/>
      <dgm:spPr/>
      <dgm:t>
        <a:bodyPr/>
        <a:lstStyle/>
        <a:p>
          <a:endParaRPr lang="en-US"/>
        </a:p>
      </dgm:t>
    </dgm:pt>
    <dgm:pt modelId="{C979AF31-868D-4575-B83E-F788DA359A6B}" type="sibTrans" cxnId="{88A605FC-A9CA-40A6-A5BA-A3D6EC53159F}">
      <dgm:prSet/>
      <dgm:spPr/>
      <dgm:t>
        <a:bodyPr/>
        <a:lstStyle/>
        <a:p>
          <a:endParaRPr lang="en-US"/>
        </a:p>
      </dgm:t>
    </dgm:pt>
    <dgm:pt modelId="{9C025637-7BBC-4E82-9181-8039E9608AC5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Ujedinjeno Kraljevstvo </a:t>
          </a:r>
          <a:r>
            <a:rPr lang="hr-HR" dirty="0"/>
            <a:t>zauzimalo se za opstanak Osmanskog Carstva, kojemu bi lako nametnulo kontrolu i svoje interese</a:t>
          </a:r>
          <a:endParaRPr lang="en-US" dirty="0"/>
        </a:p>
      </dgm:t>
    </dgm:pt>
    <dgm:pt modelId="{5BA06D6B-9FCA-4075-97FA-63F804237483}" type="parTrans" cxnId="{C39589B2-3D9B-47B4-86F6-3D0B433C0AE5}">
      <dgm:prSet/>
      <dgm:spPr/>
      <dgm:t>
        <a:bodyPr/>
        <a:lstStyle/>
        <a:p>
          <a:endParaRPr lang="en-US"/>
        </a:p>
      </dgm:t>
    </dgm:pt>
    <dgm:pt modelId="{DC04A92A-ED73-4FE4-ADC5-2D2F5756A723}" type="sibTrans" cxnId="{C39589B2-3D9B-47B4-86F6-3D0B433C0AE5}">
      <dgm:prSet/>
      <dgm:spPr/>
      <dgm:t>
        <a:bodyPr/>
        <a:lstStyle/>
        <a:p>
          <a:endParaRPr lang="en-US"/>
        </a:p>
      </dgm:t>
    </dgm:pt>
    <dgm:pt modelId="{A77BAC4B-6A33-4AFD-B565-9D32626A2276}" type="pres">
      <dgm:prSet presAssocID="{1B4727F6-FDB9-421C-AC10-B0B5A26EAB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9C6473-140D-444C-B3EE-EE611E93ED3F}" type="pres">
      <dgm:prSet presAssocID="{1D7FE4A5-CC7F-4959-8610-F166F0BC00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BF2C6F-B180-4762-983F-0EEC6BC7C979}" type="pres">
      <dgm:prSet presAssocID="{1BABACD9-092B-4386-86BF-576FA9B3D363}" presName="spacer" presStyleCnt="0"/>
      <dgm:spPr/>
    </dgm:pt>
    <dgm:pt modelId="{05017F6D-FBD9-4CF5-AEA3-EBF89DCA8187}" type="pres">
      <dgm:prSet presAssocID="{D4DACAA5-1437-4331-A391-9B17D4A74D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B28E3F-29F6-4173-B805-DF0B40471710}" type="pres">
      <dgm:prSet presAssocID="{C979AF31-868D-4575-B83E-F788DA359A6B}" presName="spacer" presStyleCnt="0"/>
      <dgm:spPr/>
    </dgm:pt>
    <dgm:pt modelId="{A9E5C8CB-2552-4BE8-A3FD-486E85CA3DF3}" type="pres">
      <dgm:prSet presAssocID="{9C025637-7BBC-4E82-9181-8039E9608A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BCE4B2-F20F-4EAD-A7ED-1A553967DE7E}" type="presOf" srcId="{D4DACAA5-1437-4331-A391-9B17D4A74D7F}" destId="{05017F6D-FBD9-4CF5-AEA3-EBF89DCA8187}" srcOrd="0" destOrd="0" presId="urn:microsoft.com/office/officeart/2005/8/layout/vList2"/>
    <dgm:cxn modelId="{88A605FC-A9CA-40A6-A5BA-A3D6EC53159F}" srcId="{1B4727F6-FDB9-421C-AC10-B0B5A26EAB69}" destId="{D4DACAA5-1437-4331-A391-9B17D4A74D7F}" srcOrd="1" destOrd="0" parTransId="{E7997458-1F4E-40DE-9E40-895A05F56BED}" sibTransId="{C979AF31-868D-4575-B83E-F788DA359A6B}"/>
    <dgm:cxn modelId="{9294F404-25F8-405B-B5A6-4E576DF1DE76}" type="presOf" srcId="{1B4727F6-FDB9-421C-AC10-B0B5A26EAB69}" destId="{A77BAC4B-6A33-4AFD-B565-9D32626A2276}" srcOrd="0" destOrd="0" presId="urn:microsoft.com/office/officeart/2005/8/layout/vList2"/>
    <dgm:cxn modelId="{5325C766-259D-43F9-89B5-798CEBE4F6E0}" type="presOf" srcId="{1D7FE4A5-CC7F-4959-8610-F166F0BC00A4}" destId="{189C6473-140D-444C-B3EE-EE611E93ED3F}" srcOrd="0" destOrd="0" presId="urn:microsoft.com/office/officeart/2005/8/layout/vList2"/>
    <dgm:cxn modelId="{CC160E12-858C-4C3D-A873-D4943B0079A7}" type="presOf" srcId="{9C025637-7BBC-4E82-9181-8039E9608AC5}" destId="{A9E5C8CB-2552-4BE8-A3FD-486E85CA3DF3}" srcOrd="0" destOrd="0" presId="urn:microsoft.com/office/officeart/2005/8/layout/vList2"/>
    <dgm:cxn modelId="{CB18F8C8-36BD-4E3A-9328-528EC3F44DB6}" srcId="{1B4727F6-FDB9-421C-AC10-B0B5A26EAB69}" destId="{1D7FE4A5-CC7F-4959-8610-F166F0BC00A4}" srcOrd="0" destOrd="0" parTransId="{08966975-4DBA-43FB-9B0A-1557DCEC6C1F}" sibTransId="{1BABACD9-092B-4386-86BF-576FA9B3D363}"/>
    <dgm:cxn modelId="{C39589B2-3D9B-47B4-86F6-3D0B433C0AE5}" srcId="{1B4727F6-FDB9-421C-AC10-B0B5A26EAB69}" destId="{9C025637-7BBC-4E82-9181-8039E9608AC5}" srcOrd="2" destOrd="0" parTransId="{5BA06D6B-9FCA-4075-97FA-63F804237483}" sibTransId="{DC04A92A-ED73-4FE4-ADC5-2D2F5756A723}"/>
    <dgm:cxn modelId="{5AF266B7-6B8E-40C4-A126-E734B5281660}" type="presParOf" srcId="{A77BAC4B-6A33-4AFD-B565-9D32626A2276}" destId="{189C6473-140D-444C-B3EE-EE611E93ED3F}" srcOrd="0" destOrd="0" presId="urn:microsoft.com/office/officeart/2005/8/layout/vList2"/>
    <dgm:cxn modelId="{D7987F89-AAD8-417F-B50E-D360844CB1D7}" type="presParOf" srcId="{A77BAC4B-6A33-4AFD-B565-9D32626A2276}" destId="{BDBF2C6F-B180-4762-983F-0EEC6BC7C979}" srcOrd="1" destOrd="0" presId="urn:microsoft.com/office/officeart/2005/8/layout/vList2"/>
    <dgm:cxn modelId="{D3993CC2-A991-44A1-9280-4FDC3002E992}" type="presParOf" srcId="{A77BAC4B-6A33-4AFD-B565-9D32626A2276}" destId="{05017F6D-FBD9-4CF5-AEA3-EBF89DCA8187}" srcOrd="2" destOrd="0" presId="urn:microsoft.com/office/officeart/2005/8/layout/vList2"/>
    <dgm:cxn modelId="{ED920FA2-9A3B-4EE3-8F0E-7073DA1C207A}" type="presParOf" srcId="{A77BAC4B-6A33-4AFD-B565-9D32626A2276}" destId="{A4B28E3F-29F6-4173-B805-DF0B40471710}" srcOrd="3" destOrd="0" presId="urn:microsoft.com/office/officeart/2005/8/layout/vList2"/>
    <dgm:cxn modelId="{C5165DA3-231F-48A0-81E4-4D54D55EA810}" type="presParOf" srcId="{A77BAC4B-6A33-4AFD-B565-9D32626A2276}" destId="{A9E5C8CB-2552-4BE8-A3FD-486E85CA3D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4727F6-FDB9-421C-AC10-B0B5A26EAB6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D7FE4A5-CC7F-4959-8610-F166F0BC00A4}">
      <dgm:prSet/>
      <dgm:spPr/>
      <dgm:t>
        <a:bodyPr/>
        <a:lstStyle/>
        <a:p>
          <a:r>
            <a:rPr lang="hr-HR" dirty="0"/>
            <a:t>Velika istočna kriza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1875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– 1878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godine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66975-4DBA-43FB-9B0A-1557DCEC6C1F}" type="parTrans" cxnId="{CB18F8C8-36BD-4E3A-9328-528EC3F44DB6}">
      <dgm:prSet/>
      <dgm:spPr/>
      <dgm:t>
        <a:bodyPr/>
        <a:lstStyle/>
        <a:p>
          <a:endParaRPr lang="en-US"/>
        </a:p>
      </dgm:t>
    </dgm:pt>
    <dgm:pt modelId="{1BABACD9-092B-4386-86BF-576FA9B3D363}" type="sibTrans" cxnId="{CB18F8C8-36BD-4E3A-9328-528EC3F44DB6}">
      <dgm:prSet/>
      <dgm:spPr/>
      <dgm:t>
        <a:bodyPr/>
        <a:lstStyle/>
        <a:p>
          <a:endParaRPr lang="en-US"/>
        </a:p>
      </dgm:t>
    </dgm:pt>
    <dgm:pt modelId="{D4DACAA5-1437-4331-A391-9B17D4A74D7F}">
      <dgm:prSet/>
      <dgm:spPr/>
      <dgm:t>
        <a:bodyPr/>
        <a:lstStyle/>
        <a:p>
          <a:r>
            <a:rPr lang="hr-HR" dirty="0"/>
            <a:t>Nezadovoljni teškim životnim uvjetima pod osmanlijskom vlašću,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1875. godine seljaci u Bosni i Hercegovini digli ustanak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997458-1F4E-40DE-9E40-895A05F56BED}" type="parTrans" cxnId="{88A605FC-A9CA-40A6-A5BA-A3D6EC53159F}">
      <dgm:prSet/>
      <dgm:spPr/>
      <dgm:t>
        <a:bodyPr/>
        <a:lstStyle/>
        <a:p>
          <a:endParaRPr lang="en-US"/>
        </a:p>
      </dgm:t>
    </dgm:pt>
    <dgm:pt modelId="{C979AF31-868D-4575-B83E-F788DA359A6B}" type="sibTrans" cxnId="{88A605FC-A9CA-40A6-A5BA-A3D6EC53159F}">
      <dgm:prSet/>
      <dgm:spPr/>
      <dgm:t>
        <a:bodyPr/>
        <a:lstStyle/>
        <a:p>
          <a:endParaRPr lang="en-US"/>
        </a:p>
      </dgm:t>
    </dgm:pt>
    <dgm:pt modelId="{9C025637-7BBC-4E82-9181-8039E9608AC5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Srbija i Crna Gora </a:t>
          </a:r>
          <a:r>
            <a:rPr lang="hr-HR" dirty="0"/>
            <a:t>1876. godine ušle u rat protiv Osmanskog Carstva – pridružila im se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Rusija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A06D6B-9FCA-4075-97FA-63F804237483}" type="parTrans" cxnId="{C39589B2-3D9B-47B4-86F6-3D0B433C0AE5}">
      <dgm:prSet/>
      <dgm:spPr/>
      <dgm:t>
        <a:bodyPr/>
        <a:lstStyle/>
        <a:p>
          <a:endParaRPr lang="en-US"/>
        </a:p>
      </dgm:t>
    </dgm:pt>
    <dgm:pt modelId="{DC04A92A-ED73-4FE4-ADC5-2D2F5756A723}" type="sibTrans" cxnId="{C39589B2-3D9B-47B4-86F6-3D0B433C0AE5}">
      <dgm:prSet/>
      <dgm:spPr/>
      <dgm:t>
        <a:bodyPr/>
        <a:lstStyle/>
        <a:p>
          <a:endParaRPr lang="en-US"/>
        </a:p>
      </dgm:t>
    </dgm:pt>
    <dgm:pt modelId="{A77BAC4B-6A33-4AFD-B565-9D32626A2276}" type="pres">
      <dgm:prSet presAssocID="{1B4727F6-FDB9-421C-AC10-B0B5A26EAB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9C6473-140D-444C-B3EE-EE611E93ED3F}" type="pres">
      <dgm:prSet presAssocID="{1D7FE4A5-CC7F-4959-8610-F166F0BC00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BF2C6F-B180-4762-983F-0EEC6BC7C979}" type="pres">
      <dgm:prSet presAssocID="{1BABACD9-092B-4386-86BF-576FA9B3D363}" presName="spacer" presStyleCnt="0"/>
      <dgm:spPr/>
    </dgm:pt>
    <dgm:pt modelId="{05017F6D-FBD9-4CF5-AEA3-EBF89DCA8187}" type="pres">
      <dgm:prSet presAssocID="{D4DACAA5-1437-4331-A391-9B17D4A74D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B28E3F-29F6-4173-B805-DF0B40471710}" type="pres">
      <dgm:prSet presAssocID="{C979AF31-868D-4575-B83E-F788DA359A6B}" presName="spacer" presStyleCnt="0"/>
      <dgm:spPr/>
    </dgm:pt>
    <dgm:pt modelId="{A9E5C8CB-2552-4BE8-A3FD-486E85CA3DF3}" type="pres">
      <dgm:prSet presAssocID="{9C025637-7BBC-4E82-9181-8039E9608A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BCE4B2-F20F-4EAD-A7ED-1A553967DE7E}" type="presOf" srcId="{D4DACAA5-1437-4331-A391-9B17D4A74D7F}" destId="{05017F6D-FBD9-4CF5-AEA3-EBF89DCA8187}" srcOrd="0" destOrd="0" presId="urn:microsoft.com/office/officeart/2005/8/layout/vList2"/>
    <dgm:cxn modelId="{88A605FC-A9CA-40A6-A5BA-A3D6EC53159F}" srcId="{1B4727F6-FDB9-421C-AC10-B0B5A26EAB69}" destId="{D4DACAA5-1437-4331-A391-9B17D4A74D7F}" srcOrd="1" destOrd="0" parTransId="{E7997458-1F4E-40DE-9E40-895A05F56BED}" sibTransId="{C979AF31-868D-4575-B83E-F788DA359A6B}"/>
    <dgm:cxn modelId="{9294F404-25F8-405B-B5A6-4E576DF1DE76}" type="presOf" srcId="{1B4727F6-FDB9-421C-AC10-B0B5A26EAB69}" destId="{A77BAC4B-6A33-4AFD-B565-9D32626A2276}" srcOrd="0" destOrd="0" presId="urn:microsoft.com/office/officeart/2005/8/layout/vList2"/>
    <dgm:cxn modelId="{5325C766-259D-43F9-89B5-798CEBE4F6E0}" type="presOf" srcId="{1D7FE4A5-CC7F-4959-8610-F166F0BC00A4}" destId="{189C6473-140D-444C-B3EE-EE611E93ED3F}" srcOrd="0" destOrd="0" presId="urn:microsoft.com/office/officeart/2005/8/layout/vList2"/>
    <dgm:cxn modelId="{CC160E12-858C-4C3D-A873-D4943B0079A7}" type="presOf" srcId="{9C025637-7BBC-4E82-9181-8039E9608AC5}" destId="{A9E5C8CB-2552-4BE8-A3FD-486E85CA3DF3}" srcOrd="0" destOrd="0" presId="urn:microsoft.com/office/officeart/2005/8/layout/vList2"/>
    <dgm:cxn modelId="{CB18F8C8-36BD-4E3A-9328-528EC3F44DB6}" srcId="{1B4727F6-FDB9-421C-AC10-B0B5A26EAB69}" destId="{1D7FE4A5-CC7F-4959-8610-F166F0BC00A4}" srcOrd="0" destOrd="0" parTransId="{08966975-4DBA-43FB-9B0A-1557DCEC6C1F}" sibTransId="{1BABACD9-092B-4386-86BF-576FA9B3D363}"/>
    <dgm:cxn modelId="{C39589B2-3D9B-47B4-86F6-3D0B433C0AE5}" srcId="{1B4727F6-FDB9-421C-AC10-B0B5A26EAB69}" destId="{9C025637-7BBC-4E82-9181-8039E9608AC5}" srcOrd="2" destOrd="0" parTransId="{5BA06D6B-9FCA-4075-97FA-63F804237483}" sibTransId="{DC04A92A-ED73-4FE4-ADC5-2D2F5756A723}"/>
    <dgm:cxn modelId="{5AF266B7-6B8E-40C4-A126-E734B5281660}" type="presParOf" srcId="{A77BAC4B-6A33-4AFD-B565-9D32626A2276}" destId="{189C6473-140D-444C-B3EE-EE611E93ED3F}" srcOrd="0" destOrd="0" presId="urn:microsoft.com/office/officeart/2005/8/layout/vList2"/>
    <dgm:cxn modelId="{D7987F89-AAD8-417F-B50E-D360844CB1D7}" type="presParOf" srcId="{A77BAC4B-6A33-4AFD-B565-9D32626A2276}" destId="{BDBF2C6F-B180-4762-983F-0EEC6BC7C979}" srcOrd="1" destOrd="0" presId="urn:microsoft.com/office/officeart/2005/8/layout/vList2"/>
    <dgm:cxn modelId="{D3993CC2-A991-44A1-9280-4FDC3002E992}" type="presParOf" srcId="{A77BAC4B-6A33-4AFD-B565-9D32626A2276}" destId="{05017F6D-FBD9-4CF5-AEA3-EBF89DCA8187}" srcOrd="2" destOrd="0" presId="urn:microsoft.com/office/officeart/2005/8/layout/vList2"/>
    <dgm:cxn modelId="{ED920FA2-9A3B-4EE3-8F0E-7073DA1C207A}" type="presParOf" srcId="{A77BAC4B-6A33-4AFD-B565-9D32626A2276}" destId="{A4B28E3F-29F6-4173-B805-DF0B40471710}" srcOrd="3" destOrd="0" presId="urn:microsoft.com/office/officeart/2005/8/layout/vList2"/>
    <dgm:cxn modelId="{C5165DA3-231F-48A0-81E4-4D54D55EA810}" type="presParOf" srcId="{A77BAC4B-6A33-4AFD-B565-9D32626A2276}" destId="{A9E5C8CB-2552-4BE8-A3FD-486E85CA3D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33889D-0000-4ADF-9AA4-97CCEF9B598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02B04CA-283E-4665-BE40-80A43A2B4F0B}">
      <dgm:prSet/>
      <dgm:spPr/>
      <dgm:t>
        <a:bodyPr/>
        <a:lstStyle/>
        <a:p>
          <a:r>
            <a:rPr lang="hr-HR" dirty="0"/>
            <a:t>Mir u San Stefanu 1878. godine – Osmansko Carstvo izgubilo je velik dio svojih područja u Europi</a:t>
          </a:r>
          <a:endParaRPr lang="en-US" dirty="0"/>
        </a:p>
      </dgm:t>
    </dgm:pt>
    <dgm:pt modelId="{30415026-6B2A-4607-9170-92776911535C}" type="parTrans" cxnId="{D5F31FBB-B08F-47BC-B10C-BD1CCC1E7E2D}">
      <dgm:prSet/>
      <dgm:spPr/>
      <dgm:t>
        <a:bodyPr/>
        <a:lstStyle/>
        <a:p>
          <a:endParaRPr lang="en-US"/>
        </a:p>
      </dgm:t>
    </dgm:pt>
    <dgm:pt modelId="{862B0740-B02F-407B-854D-3F50B6BB456E}" type="sibTrans" cxnId="{D5F31FBB-B08F-47BC-B10C-BD1CCC1E7E2D}">
      <dgm:prSet/>
      <dgm:spPr/>
      <dgm:t>
        <a:bodyPr/>
        <a:lstStyle/>
        <a:p>
          <a:endParaRPr lang="en-US"/>
        </a:p>
      </dgm:t>
    </dgm:pt>
    <dgm:pt modelId="{6CD5C0F0-519D-4F28-A9DE-658B39233EE9}">
      <dgm:prSet/>
      <dgm:spPr/>
      <dgm:t>
        <a:bodyPr/>
        <a:lstStyle/>
        <a:p>
          <a:r>
            <a:rPr lang="hr-HR" dirty="0"/>
            <a:t>Stvaranjem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Velike Bugarske </a:t>
          </a:r>
          <a:r>
            <a:rPr lang="hr-HR" dirty="0"/>
            <a:t>Rusija osigurala važan utjecaj na tom prostoru</a:t>
          </a:r>
          <a:endParaRPr lang="en-US" dirty="0"/>
        </a:p>
      </dgm:t>
    </dgm:pt>
    <dgm:pt modelId="{6B5DA178-9084-42BC-A64F-17E857E12BA5}" type="parTrans" cxnId="{A7E4BE81-842D-4573-ADEA-9435565F73FB}">
      <dgm:prSet/>
      <dgm:spPr/>
      <dgm:t>
        <a:bodyPr/>
        <a:lstStyle/>
        <a:p>
          <a:endParaRPr lang="en-US"/>
        </a:p>
      </dgm:t>
    </dgm:pt>
    <dgm:pt modelId="{B5FA358B-4CC8-4A20-9F59-665803759D3B}" type="sibTrans" cxnId="{A7E4BE81-842D-4573-ADEA-9435565F73FB}">
      <dgm:prSet/>
      <dgm:spPr/>
      <dgm:t>
        <a:bodyPr/>
        <a:lstStyle/>
        <a:p>
          <a:endParaRPr lang="en-US"/>
        </a:p>
      </dgm:t>
    </dgm:pt>
    <dgm:pt modelId="{0791E0F0-DF08-4251-B536-236CB44ABAE0}">
      <dgm:prSet/>
      <dgm:spPr/>
      <dgm:t>
        <a:bodyPr/>
        <a:lstStyle/>
        <a:p>
          <a:r>
            <a:rPr lang="hr-HR" dirty="0"/>
            <a:t>Velike sile nisu se složile s tim rješenjem</a:t>
          </a:r>
          <a:endParaRPr lang="en-US" dirty="0"/>
        </a:p>
      </dgm:t>
    </dgm:pt>
    <dgm:pt modelId="{B90F1ADA-6AAE-4A6B-BE4F-B46A9D44615C}" type="parTrans" cxnId="{848E2A64-4F5B-41EC-A09A-BF9BE1093B2B}">
      <dgm:prSet/>
      <dgm:spPr/>
      <dgm:t>
        <a:bodyPr/>
        <a:lstStyle/>
        <a:p>
          <a:endParaRPr lang="hr-HR"/>
        </a:p>
      </dgm:t>
    </dgm:pt>
    <dgm:pt modelId="{0E44BE28-B5F6-4A9F-BECE-185F8011D6EA}" type="sibTrans" cxnId="{848E2A64-4F5B-41EC-A09A-BF9BE1093B2B}">
      <dgm:prSet/>
      <dgm:spPr/>
      <dgm:t>
        <a:bodyPr/>
        <a:lstStyle/>
        <a:p>
          <a:endParaRPr lang="hr-HR"/>
        </a:p>
      </dgm:t>
    </dgm:pt>
    <dgm:pt modelId="{81C9CD20-D2FB-46B9-979C-92192FE51EC1}" type="pres">
      <dgm:prSet presAssocID="{F933889D-0000-4ADF-9AA4-97CCEF9B5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FEC3501-9EBC-4FF8-96F1-2AB02A186755}" type="pres">
      <dgm:prSet presAssocID="{E02B04CA-283E-4665-BE40-80A43A2B4F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483FCA-688D-4BB5-8273-E2F2809B8F67}" type="pres">
      <dgm:prSet presAssocID="{862B0740-B02F-407B-854D-3F50B6BB456E}" presName="spacer" presStyleCnt="0"/>
      <dgm:spPr/>
    </dgm:pt>
    <dgm:pt modelId="{C52CE269-4E55-492A-9E81-57442650F4EC}" type="pres">
      <dgm:prSet presAssocID="{6CD5C0F0-519D-4F28-A9DE-658B39233E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70D66F-0B11-4793-AD90-659D33F38963}" type="pres">
      <dgm:prSet presAssocID="{B5FA358B-4CC8-4A20-9F59-665803759D3B}" presName="spacer" presStyleCnt="0"/>
      <dgm:spPr/>
    </dgm:pt>
    <dgm:pt modelId="{0ED19610-DE7F-4DC9-B0C7-FE4EDB44F2F6}" type="pres">
      <dgm:prSet presAssocID="{0791E0F0-DF08-4251-B536-236CB44ABA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B5CE7D6-DAF3-4813-95AC-215FA8A97174}" type="presOf" srcId="{F933889D-0000-4ADF-9AA4-97CCEF9B598A}" destId="{81C9CD20-D2FB-46B9-979C-92192FE51EC1}" srcOrd="0" destOrd="0" presId="urn:microsoft.com/office/officeart/2005/8/layout/vList2"/>
    <dgm:cxn modelId="{D5F31FBB-B08F-47BC-B10C-BD1CCC1E7E2D}" srcId="{F933889D-0000-4ADF-9AA4-97CCEF9B598A}" destId="{E02B04CA-283E-4665-BE40-80A43A2B4F0B}" srcOrd="0" destOrd="0" parTransId="{30415026-6B2A-4607-9170-92776911535C}" sibTransId="{862B0740-B02F-407B-854D-3F50B6BB456E}"/>
    <dgm:cxn modelId="{848E2A64-4F5B-41EC-A09A-BF9BE1093B2B}" srcId="{F933889D-0000-4ADF-9AA4-97CCEF9B598A}" destId="{0791E0F0-DF08-4251-B536-236CB44ABAE0}" srcOrd="2" destOrd="0" parTransId="{B90F1ADA-6AAE-4A6B-BE4F-B46A9D44615C}" sibTransId="{0E44BE28-B5F6-4A9F-BECE-185F8011D6EA}"/>
    <dgm:cxn modelId="{17CDBAB7-DD40-4CAF-987D-D139E1643B90}" type="presOf" srcId="{6CD5C0F0-519D-4F28-A9DE-658B39233EE9}" destId="{C52CE269-4E55-492A-9E81-57442650F4EC}" srcOrd="0" destOrd="0" presId="urn:microsoft.com/office/officeart/2005/8/layout/vList2"/>
    <dgm:cxn modelId="{4584D169-707F-4090-82E5-02A9B4EF9E46}" type="presOf" srcId="{E02B04CA-283E-4665-BE40-80A43A2B4F0B}" destId="{EFEC3501-9EBC-4FF8-96F1-2AB02A186755}" srcOrd="0" destOrd="0" presId="urn:microsoft.com/office/officeart/2005/8/layout/vList2"/>
    <dgm:cxn modelId="{D10AD1BA-D1A7-472A-A669-EB06B9634A36}" type="presOf" srcId="{0791E0F0-DF08-4251-B536-236CB44ABAE0}" destId="{0ED19610-DE7F-4DC9-B0C7-FE4EDB44F2F6}" srcOrd="0" destOrd="0" presId="urn:microsoft.com/office/officeart/2005/8/layout/vList2"/>
    <dgm:cxn modelId="{A7E4BE81-842D-4573-ADEA-9435565F73FB}" srcId="{F933889D-0000-4ADF-9AA4-97CCEF9B598A}" destId="{6CD5C0F0-519D-4F28-A9DE-658B39233EE9}" srcOrd="1" destOrd="0" parTransId="{6B5DA178-9084-42BC-A64F-17E857E12BA5}" sibTransId="{B5FA358B-4CC8-4A20-9F59-665803759D3B}"/>
    <dgm:cxn modelId="{46D42899-FE6A-46E8-847E-9B4A99D5FFF1}" type="presParOf" srcId="{81C9CD20-D2FB-46B9-979C-92192FE51EC1}" destId="{EFEC3501-9EBC-4FF8-96F1-2AB02A186755}" srcOrd="0" destOrd="0" presId="urn:microsoft.com/office/officeart/2005/8/layout/vList2"/>
    <dgm:cxn modelId="{BEA632EA-4C09-48E8-9E81-84F61EDE453D}" type="presParOf" srcId="{81C9CD20-D2FB-46B9-979C-92192FE51EC1}" destId="{4D483FCA-688D-4BB5-8273-E2F2809B8F67}" srcOrd="1" destOrd="0" presId="urn:microsoft.com/office/officeart/2005/8/layout/vList2"/>
    <dgm:cxn modelId="{2C2643CA-F9D6-4B01-A3B9-E31B14F05B5B}" type="presParOf" srcId="{81C9CD20-D2FB-46B9-979C-92192FE51EC1}" destId="{C52CE269-4E55-492A-9E81-57442650F4EC}" srcOrd="2" destOrd="0" presId="urn:microsoft.com/office/officeart/2005/8/layout/vList2"/>
    <dgm:cxn modelId="{8009E1E8-CCB6-4AB3-9F7F-9B9C69CCAF9F}" type="presParOf" srcId="{81C9CD20-D2FB-46B9-979C-92192FE51EC1}" destId="{D670D66F-0B11-4793-AD90-659D33F38963}" srcOrd="3" destOrd="0" presId="urn:microsoft.com/office/officeart/2005/8/layout/vList2"/>
    <dgm:cxn modelId="{D8926D4F-8B8D-44A8-B2FE-E97C71EA579E}" type="presParOf" srcId="{81C9CD20-D2FB-46B9-979C-92192FE51EC1}" destId="{0ED19610-DE7F-4DC9-B0C7-FE4EDB44F2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33889D-0000-4ADF-9AA4-97CCEF9B598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02B04CA-283E-4665-BE40-80A43A2B4F0B}">
      <dgm:prSet custT="1"/>
      <dgm:spPr/>
      <dgm:t>
        <a:bodyPr/>
        <a:lstStyle/>
        <a:p>
          <a:pPr algn="ctr"/>
          <a:r>
            <a: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1878. godine sazvan kongres u Berlinu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415026-6B2A-4607-9170-92776911535C}" type="parTrans" cxnId="{D5F31FBB-B08F-47BC-B10C-BD1CCC1E7E2D}">
      <dgm:prSet/>
      <dgm:spPr/>
      <dgm:t>
        <a:bodyPr/>
        <a:lstStyle/>
        <a:p>
          <a:endParaRPr lang="en-US"/>
        </a:p>
      </dgm:t>
    </dgm:pt>
    <dgm:pt modelId="{862B0740-B02F-407B-854D-3F50B6BB456E}" type="sibTrans" cxnId="{D5F31FBB-B08F-47BC-B10C-BD1CCC1E7E2D}">
      <dgm:prSet/>
      <dgm:spPr/>
      <dgm:t>
        <a:bodyPr/>
        <a:lstStyle/>
        <a:p>
          <a:endParaRPr lang="en-US"/>
        </a:p>
      </dgm:t>
    </dgm:pt>
    <dgm:pt modelId="{6CD5C0F0-519D-4F28-A9DE-658B39233EE9}">
      <dgm:prSet custT="1"/>
      <dgm:spPr/>
      <dgm:t>
        <a:bodyPr/>
        <a:lstStyle/>
        <a:p>
          <a:r>
            <a:rPr lang="hr-HR" sz="2400" dirty="0"/>
            <a:t>Velike sile poništile ruske vojne uspjehe i odluku o stvaranju Velike Bugarske (teritorij smanjen i podijeljen)</a:t>
          </a:r>
          <a:endParaRPr lang="en-US" sz="2400" dirty="0"/>
        </a:p>
      </dgm:t>
    </dgm:pt>
    <dgm:pt modelId="{6B5DA178-9084-42BC-A64F-17E857E12BA5}" type="parTrans" cxnId="{A7E4BE81-842D-4573-ADEA-9435565F73FB}">
      <dgm:prSet/>
      <dgm:spPr/>
      <dgm:t>
        <a:bodyPr/>
        <a:lstStyle/>
        <a:p>
          <a:endParaRPr lang="en-US"/>
        </a:p>
      </dgm:t>
    </dgm:pt>
    <dgm:pt modelId="{B5FA358B-4CC8-4A20-9F59-665803759D3B}" type="sibTrans" cxnId="{A7E4BE81-842D-4573-ADEA-9435565F73FB}">
      <dgm:prSet/>
      <dgm:spPr/>
      <dgm:t>
        <a:bodyPr/>
        <a:lstStyle/>
        <a:p>
          <a:endParaRPr lang="en-US"/>
        </a:p>
      </dgm:t>
    </dgm:pt>
    <dgm:pt modelId="{BC4BAC1A-FB7A-41F3-9F92-F9D42A160FE0}">
      <dgm:prSet/>
      <dgm:spPr/>
      <dgm:t>
        <a:bodyPr/>
        <a:lstStyle/>
        <a:p>
          <a:r>
            <a:rPr lang="hr-HR" dirty="0"/>
            <a:t>Priznata</a:t>
          </a:r>
          <a:r>
            <a:rPr lang="hr-HR" baseline="0" dirty="0"/>
            <a:t> neovisnost </a:t>
          </a:r>
          <a:r>
            <a:rPr lang="hr-HR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Srbiji, Crnoj Gori i Rumunjskoj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A929E0-151A-467E-97DF-99BF43C966B5}" type="parTrans" cxnId="{954B18B4-4F3E-40AF-9414-6BD1A90DDE96}">
      <dgm:prSet/>
      <dgm:spPr/>
      <dgm:t>
        <a:bodyPr/>
        <a:lstStyle/>
        <a:p>
          <a:endParaRPr lang="hr-HR"/>
        </a:p>
      </dgm:t>
    </dgm:pt>
    <dgm:pt modelId="{D04304F6-10CB-433B-8903-200421AFE853}" type="sibTrans" cxnId="{954B18B4-4F3E-40AF-9414-6BD1A90DDE96}">
      <dgm:prSet/>
      <dgm:spPr/>
      <dgm:t>
        <a:bodyPr/>
        <a:lstStyle/>
        <a:p>
          <a:endParaRPr lang="hr-HR"/>
        </a:p>
      </dgm:t>
    </dgm:pt>
    <dgm:pt modelId="{FEEFAA80-9547-40BF-B169-08FB05EC8F66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Austro-Ugarskoj</a:t>
          </a:r>
          <a:r>
            <a:rPr lang="hr-HR" dirty="0"/>
            <a:t> dopušteno da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vojno okupira i upravlja Bosnom i Hercegovinom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932BAF-55D6-4414-AFC4-2693C6E6F996}" type="parTrans" cxnId="{10C6C59C-7126-4B13-AA09-EC7F620C244D}">
      <dgm:prSet/>
      <dgm:spPr/>
      <dgm:t>
        <a:bodyPr/>
        <a:lstStyle/>
        <a:p>
          <a:endParaRPr lang="hr-HR"/>
        </a:p>
      </dgm:t>
    </dgm:pt>
    <dgm:pt modelId="{F76D7778-371B-4114-B922-03931F6BA6B6}" type="sibTrans" cxnId="{10C6C59C-7126-4B13-AA09-EC7F620C244D}">
      <dgm:prSet/>
      <dgm:spPr/>
      <dgm:t>
        <a:bodyPr/>
        <a:lstStyle/>
        <a:p>
          <a:endParaRPr lang="hr-HR"/>
        </a:p>
      </dgm:t>
    </dgm:pt>
    <dgm:pt modelId="{81C9CD20-D2FB-46B9-979C-92192FE51EC1}" type="pres">
      <dgm:prSet presAssocID="{F933889D-0000-4ADF-9AA4-97CCEF9B5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FEC3501-9EBC-4FF8-96F1-2AB02A186755}" type="pres">
      <dgm:prSet presAssocID="{E02B04CA-283E-4665-BE40-80A43A2B4F0B}" presName="parentText" presStyleLbl="node1" presStyleIdx="0" presStyleCnt="4" custScaleX="38625" custScaleY="119571" custLinFactY="100000" custLinFactNeighborX="-30604" custLinFactNeighborY="19388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483FCA-688D-4BB5-8273-E2F2809B8F67}" type="pres">
      <dgm:prSet presAssocID="{862B0740-B02F-407B-854D-3F50B6BB456E}" presName="spacer" presStyleCnt="0"/>
      <dgm:spPr/>
    </dgm:pt>
    <dgm:pt modelId="{C52CE269-4E55-492A-9E81-57442650F4EC}" type="pres">
      <dgm:prSet presAssocID="{6CD5C0F0-519D-4F28-A9DE-658B39233EE9}" presName="parentText" presStyleLbl="node1" presStyleIdx="1" presStyleCnt="4" custScaleX="56404" custScaleY="99503" custLinFactY="-100000" custLinFactNeighborX="27290" custLinFactNeighborY="-13532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8A990C-D844-4320-8923-CA33AB66B989}" type="pres">
      <dgm:prSet presAssocID="{B5FA358B-4CC8-4A20-9F59-665803759D3B}" presName="spacer" presStyleCnt="0"/>
      <dgm:spPr/>
    </dgm:pt>
    <dgm:pt modelId="{0AFBF115-B812-4619-A4F8-9CD06BD9F0EA}" type="pres">
      <dgm:prSet presAssocID="{BC4BAC1A-FB7A-41F3-9F92-F9D42A160FE0}" presName="parentText" presStyleLbl="node1" presStyleIdx="2" presStyleCnt="4" custScaleX="56404" custScaleY="99503" custLinFactY="-100000" custLinFactNeighborX="27290" custLinFactNeighborY="-13532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0C0BD5-730C-4891-9492-96CCA9BC17D2}" type="pres">
      <dgm:prSet presAssocID="{D04304F6-10CB-433B-8903-200421AFE853}" presName="spacer" presStyleCnt="0"/>
      <dgm:spPr/>
    </dgm:pt>
    <dgm:pt modelId="{0EA87FB8-BAC9-4CB7-92BC-F1C00F7013CB}" type="pres">
      <dgm:prSet presAssocID="{FEEFAA80-9547-40BF-B169-08FB05EC8F66}" presName="parentText" presStyleLbl="node1" presStyleIdx="3" presStyleCnt="4" custScaleX="56404" custScaleY="99503" custLinFactY="-100000" custLinFactNeighborX="27290" custLinFactNeighborY="-13532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B5CE7D6-DAF3-4813-95AC-215FA8A97174}" type="presOf" srcId="{F933889D-0000-4ADF-9AA4-97CCEF9B598A}" destId="{81C9CD20-D2FB-46B9-979C-92192FE51EC1}" srcOrd="0" destOrd="0" presId="urn:microsoft.com/office/officeart/2005/8/layout/vList2"/>
    <dgm:cxn modelId="{954B18B4-4F3E-40AF-9414-6BD1A90DDE96}" srcId="{F933889D-0000-4ADF-9AA4-97CCEF9B598A}" destId="{BC4BAC1A-FB7A-41F3-9F92-F9D42A160FE0}" srcOrd="2" destOrd="0" parTransId="{29A929E0-151A-467E-97DF-99BF43C966B5}" sibTransId="{D04304F6-10CB-433B-8903-200421AFE853}"/>
    <dgm:cxn modelId="{D5F31FBB-B08F-47BC-B10C-BD1CCC1E7E2D}" srcId="{F933889D-0000-4ADF-9AA4-97CCEF9B598A}" destId="{E02B04CA-283E-4665-BE40-80A43A2B4F0B}" srcOrd="0" destOrd="0" parTransId="{30415026-6B2A-4607-9170-92776911535C}" sibTransId="{862B0740-B02F-407B-854D-3F50B6BB456E}"/>
    <dgm:cxn modelId="{6EA26A2F-712D-4E54-92BF-18B4CF769F56}" type="presOf" srcId="{BC4BAC1A-FB7A-41F3-9F92-F9D42A160FE0}" destId="{0AFBF115-B812-4619-A4F8-9CD06BD9F0EA}" srcOrd="0" destOrd="0" presId="urn:microsoft.com/office/officeart/2005/8/layout/vList2"/>
    <dgm:cxn modelId="{CCA40D01-613F-4B9D-A043-BE98EB005871}" type="presOf" srcId="{FEEFAA80-9547-40BF-B169-08FB05EC8F66}" destId="{0EA87FB8-BAC9-4CB7-92BC-F1C00F7013CB}" srcOrd="0" destOrd="0" presId="urn:microsoft.com/office/officeart/2005/8/layout/vList2"/>
    <dgm:cxn modelId="{17CDBAB7-DD40-4CAF-987D-D139E1643B90}" type="presOf" srcId="{6CD5C0F0-519D-4F28-A9DE-658B39233EE9}" destId="{C52CE269-4E55-492A-9E81-57442650F4EC}" srcOrd="0" destOrd="0" presId="urn:microsoft.com/office/officeart/2005/8/layout/vList2"/>
    <dgm:cxn modelId="{4584D169-707F-4090-82E5-02A9B4EF9E46}" type="presOf" srcId="{E02B04CA-283E-4665-BE40-80A43A2B4F0B}" destId="{EFEC3501-9EBC-4FF8-96F1-2AB02A186755}" srcOrd="0" destOrd="0" presId="urn:microsoft.com/office/officeart/2005/8/layout/vList2"/>
    <dgm:cxn modelId="{A7E4BE81-842D-4573-ADEA-9435565F73FB}" srcId="{F933889D-0000-4ADF-9AA4-97CCEF9B598A}" destId="{6CD5C0F0-519D-4F28-A9DE-658B39233EE9}" srcOrd="1" destOrd="0" parTransId="{6B5DA178-9084-42BC-A64F-17E857E12BA5}" sibTransId="{B5FA358B-4CC8-4A20-9F59-665803759D3B}"/>
    <dgm:cxn modelId="{10C6C59C-7126-4B13-AA09-EC7F620C244D}" srcId="{F933889D-0000-4ADF-9AA4-97CCEF9B598A}" destId="{FEEFAA80-9547-40BF-B169-08FB05EC8F66}" srcOrd="3" destOrd="0" parTransId="{8C932BAF-55D6-4414-AFC4-2693C6E6F996}" sibTransId="{F76D7778-371B-4114-B922-03931F6BA6B6}"/>
    <dgm:cxn modelId="{46D42899-FE6A-46E8-847E-9B4A99D5FFF1}" type="presParOf" srcId="{81C9CD20-D2FB-46B9-979C-92192FE51EC1}" destId="{EFEC3501-9EBC-4FF8-96F1-2AB02A186755}" srcOrd="0" destOrd="0" presId="urn:microsoft.com/office/officeart/2005/8/layout/vList2"/>
    <dgm:cxn modelId="{BEA632EA-4C09-48E8-9E81-84F61EDE453D}" type="presParOf" srcId="{81C9CD20-D2FB-46B9-979C-92192FE51EC1}" destId="{4D483FCA-688D-4BB5-8273-E2F2809B8F67}" srcOrd="1" destOrd="0" presId="urn:microsoft.com/office/officeart/2005/8/layout/vList2"/>
    <dgm:cxn modelId="{2C2643CA-F9D6-4B01-A3B9-E31B14F05B5B}" type="presParOf" srcId="{81C9CD20-D2FB-46B9-979C-92192FE51EC1}" destId="{C52CE269-4E55-492A-9E81-57442650F4EC}" srcOrd="2" destOrd="0" presId="urn:microsoft.com/office/officeart/2005/8/layout/vList2"/>
    <dgm:cxn modelId="{9536F56C-B4A6-4CAC-B20B-4790F846E6FD}" type="presParOf" srcId="{81C9CD20-D2FB-46B9-979C-92192FE51EC1}" destId="{DF8A990C-D844-4320-8923-CA33AB66B989}" srcOrd="3" destOrd="0" presId="urn:microsoft.com/office/officeart/2005/8/layout/vList2"/>
    <dgm:cxn modelId="{011109EC-3F4D-484A-8348-4E53356E6C4F}" type="presParOf" srcId="{81C9CD20-D2FB-46B9-979C-92192FE51EC1}" destId="{0AFBF115-B812-4619-A4F8-9CD06BD9F0EA}" srcOrd="4" destOrd="0" presId="urn:microsoft.com/office/officeart/2005/8/layout/vList2"/>
    <dgm:cxn modelId="{90FB3921-646D-4E86-BFD7-D028DCBB12F9}" type="presParOf" srcId="{81C9CD20-D2FB-46B9-979C-92192FE51EC1}" destId="{B50C0BD5-730C-4891-9492-96CCA9BC17D2}" srcOrd="5" destOrd="0" presId="urn:microsoft.com/office/officeart/2005/8/layout/vList2"/>
    <dgm:cxn modelId="{9E6414E1-9393-4432-9E5A-A00AAC2EABAF}" type="presParOf" srcId="{81C9CD20-D2FB-46B9-979C-92192FE51EC1}" destId="{0EA87FB8-BAC9-4CB7-92BC-F1C00F7013C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4727F6-FDB9-421C-AC10-B0B5A26EAB6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D7FE4A5-CC7F-4959-8610-F166F0BC00A4}">
      <dgm:prSet/>
      <dgm:spPr/>
      <dgm:t>
        <a:bodyPr/>
        <a:lstStyle/>
        <a:p>
          <a:r>
            <a:rPr lang="hr-HR" dirty="0"/>
            <a:t>Pojava dviju novih sila izvan Europe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SAD i Japan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66975-4DBA-43FB-9B0A-1557DCEC6C1F}" type="parTrans" cxnId="{CB18F8C8-36BD-4E3A-9328-528EC3F44DB6}">
      <dgm:prSet/>
      <dgm:spPr/>
      <dgm:t>
        <a:bodyPr/>
        <a:lstStyle/>
        <a:p>
          <a:endParaRPr lang="en-US"/>
        </a:p>
      </dgm:t>
    </dgm:pt>
    <dgm:pt modelId="{1BABACD9-092B-4386-86BF-576FA9B3D363}" type="sibTrans" cxnId="{CB18F8C8-36BD-4E3A-9328-528EC3F44DB6}">
      <dgm:prSet/>
      <dgm:spPr/>
      <dgm:t>
        <a:bodyPr/>
        <a:lstStyle/>
        <a:p>
          <a:endParaRPr lang="en-US"/>
        </a:p>
      </dgm:t>
    </dgm:pt>
    <dgm:pt modelId="{D4DACAA5-1437-4331-A391-9B17D4A74D7F}">
      <dgm:prSet/>
      <dgm:spPr/>
      <dgm:t>
        <a:bodyPr/>
        <a:lstStyle/>
        <a:p>
          <a:r>
            <a:rPr lang="hr-HR" dirty="0"/>
            <a:t>Potkraj XIX. stoljeća – SAD pripojile Havaje, preuzele kontrolu nad otocima Kubom i Portorikom u Atlantskome oceanu te Guamom i Filipinima u Tihom oceanu</a:t>
          </a:r>
          <a:endParaRPr lang="en-US" dirty="0"/>
        </a:p>
      </dgm:t>
    </dgm:pt>
    <dgm:pt modelId="{E7997458-1F4E-40DE-9E40-895A05F56BED}" type="parTrans" cxnId="{88A605FC-A9CA-40A6-A5BA-A3D6EC53159F}">
      <dgm:prSet/>
      <dgm:spPr/>
      <dgm:t>
        <a:bodyPr/>
        <a:lstStyle/>
        <a:p>
          <a:endParaRPr lang="en-US"/>
        </a:p>
      </dgm:t>
    </dgm:pt>
    <dgm:pt modelId="{C979AF31-868D-4575-B83E-F788DA359A6B}" type="sibTrans" cxnId="{88A605FC-A9CA-40A6-A5BA-A3D6EC53159F}">
      <dgm:prSet/>
      <dgm:spPr/>
      <dgm:t>
        <a:bodyPr/>
        <a:lstStyle/>
        <a:p>
          <a:endParaRPr lang="en-US"/>
        </a:p>
      </dgm:t>
    </dgm:pt>
    <dgm:pt modelId="{9C025637-7BBC-4E82-9181-8039E9608AC5}">
      <dgm:prSet/>
      <dgm:spPr/>
      <dgm:t>
        <a:bodyPr/>
        <a:lstStyle/>
        <a:p>
          <a:r>
            <a:rPr lang="hr-HR" dirty="0"/>
            <a:t>SAD prestaju s politikom nemiješanja u politiku van Sjeverne i Južne Amerike – predsjednici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William McKinley i Theodore Roosevelt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A06D6B-9FCA-4075-97FA-63F804237483}" type="parTrans" cxnId="{C39589B2-3D9B-47B4-86F6-3D0B433C0AE5}">
      <dgm:prSet/>
      <dgm:spPr/>
      <dgm:t>
        <a:bodyPr/>
        <a:lstStyle/>
        <a:p>
          <a:endParaRPr lang="en-US"/>
        </a:p>
      </dgm:t>
    </dgm:pt>
    <dgm:pt modelId="{DC04A92A-ED73-4FE4-ADC5-2D2F5756A723}" type="sibTrans" cxnId="{C39589B2-3D9B-47B4-86F6-3D0B433C0AE5}">
      <dgm:prSet/>
      <dgm:spPr/>
      <dgm:t>
        <a:bodyPr/>
        <a:lstStyle/>
        <a:p>
          <a:endParaRPr lang="en-US"/>
        </a:p>
      </dgm:t>
    </dgm:pt>
    <dgm:pt modelId="{A77BAC4B-6A33-4AFD-B565-9D32626A2276}" type="pres">
      <dgm:prSet presAssocID="{1B4727F6-FDB9-421C-AC10-B0B5A26EAB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9C6473-140D-444C-B3EE-EE611E93ED3F}" type="pres">
      <dgm:prSet presAssocID="{1D7FE4A5-CC7F-4959-8610-F166F0BC00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BF2C6F-B180-4762-983F-0EEC6BC7C979}" type="pres">
      <dgm:prSet presAssocID="{1BABACD9-092B-4386-86BF-576FA9B3D363}" presName="spacer" presStyleCnt="0"/>
      <dgm:spPr/>
    </dgm:pt>
    <dgm:pt modelId="{05017F6D-FBD9-4CF5-AEA3-EBF89DCA8187}" type="pres">
      <dgm:prSet presAssocID="{D4DACAA5-1437-4331-A391-9B17D4A74D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B28E3F-29F6-4173-B805-DF0B40471710}" type="pres">
      <dgm:prSet presAssocID="{C979AF31-868D-4575-B83E-F788DA359A6B}" presName="spacer" presStyleCnt="0"/>
      <dgm:spPr/>
    </dgm:pt>
    <dgm:pt modelId="{A9E5C8CB-2552-4BE8-A3FD-486E85CA3DF3}" type="pres">
      <dgm:prSet presAssocID="{9C025637-7BBC-4E82-9181-8039E9608A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BCE4B2-F20F-4EAD-A7ED-1A553967DE7E}" type="presOf" srcId="{D4DACAA5-1437-4331-A391-9B17D4A74D7F}" destId="{05017F6D-FBD9-4CF5-AEA3-EBF89DCA8187}" srcOrd="0" destOrd="0" presId="urn:microsoft.com/office/officeart/2005/8/layout/vList2"/>
    <dgm:cxn modelId="{88A605FC-A9CA-40A6-A5BA-A3D6EC53159F}" srcId="{1B4727F6-FDB9-421C-AC10-B0B5A26EAB69}" destId="{D4DACAA5-1437-4331-A391-9B17D4A74D7F}" srcOrd="1" destOrd="0" parTransId="{E7997458-1F4E-40DE-9E40-895A05F56BED}" sibTransId="{C979AF31-868D-4575-B83E-F788DA359A6B}"/>
    <dgm:cxn modelId="{9294F404-25F8-405B-B5A6-4E576DF1DE76}" type="presOf" srcId="{1B4727F6-FDB9-421C-AC10-B0B5A26EAB69}" destId="{A77BAC4B-6A33-4AFD-B565-9D32626A2276}" srcOrd="0" destOrd="0" presId="urn:microsoft.com/office/officeart/2005/8/layout/vList2"/>
    <dgm:cxn modelId="{5325C766-259D-43F9-89B5-798CEBE4F6E0}" type="presOf" srcId="{1D7FE4A5-CC7F-4959-8610-F166F0BC00A4}" destId="{189C6473-140D-444C-B3EE-EE611E93ED3F}" srcOrd="0" destOrd="0" presId="urn:microsoft.com/office/officeart/2005/8/layout/vList2"/>
    <dgm:cxn modelId="{CC160E12-858C-4C3D-A873-D4943B0079A7}" type="presOf" srcId="{9C025637-7BBC-4E82-9181-8039E9608AC5}" destId="{A9E5C8CB-2552-4BE8-A3FD-486E85CA3DF3}" srcOrd="0" destOrd="0" presId="urn:microsoft.com/office/officeart/2005/8/layout/vList2"/>
    <dgm:cxn modelId="{CB18F8C8-36BD-4E3A-9328-528EC3F44DB6}" srcId="{1B4727F6-FDB9-421C-AC10-B0B5A26EAB69}" destId="{1D7FE4A5-CC7F-4959-8610-F166F0BC00A4}" srcOrd="0" destOrd="0" parTransId="{08966975-4DBA-43FB-9B0A-1557DCEC6C1F}" sibTransId="{1BABACD9-092B-4386-86BF-576FA9B3D363}"/>
    <dgm:cxn modelId="{C39589B2-3D9B-47B4-86F6-3D0B433C0AE5}" srcId="{1B4727F6-FDB9-421C-AC10-B0B5A26EAB69}" destId="{9C025637-7BBC-4E82-9181-8039E9608AC5}" srcOrd="2" destOrd="0" parTransId="{5BA06D6B-9FCA-4075-97FA-63F804237483}" sibTransId="{DC04A92A-ED73-4FE4-ADC5-2D2F5756A723}"/>
    <dgm:cxn modelId="{5AF266B7-6B8E-40C4-A126-E734B5281660}" type="presParOf" srcId="{A77BAC4B-6A33-4AFD-B565-9D32626A2276}" destId="{189C6473-140D-444C-B3EE-EE611E93ED3F}" srcOrd="0" destOrd="0" presId="urn:microsoft.com/office/officeart/2005/8/layout/vList2"/>
    <dgm:cxn modelId="{D7987F89-AAD8-417F-B50E-D360844CB1D7}" type="presParOf" srcId="{A77BAC4B-6A33-4AFD-B565-9D32626A2276}" destId="{BDBF2C6F-B180-4762-983F-0EEC6BC7C979}" srcOrd="1" destOrd="0" presId="urn:microsoft.com/office/officeart/2005/8/layout/vList2"/>
    <dgm:cxn modelId="{D3993CC2-A991-44A1-9280-4FDC3002E992}" type="presParOf" srcId="{A77BAC4B-6A33-4AFD-B565-9D32626A2276}" destId="{05017F6D-FBD9-4CF5-AEA3-EBF89DCA8187}" srcOrd="2" destOrd="0" presId="urn:microsoft.com/office/officeart/2005/8/layout/vList2"/>
    <dgm:cxn modelId="{ED920FA2-9A3B-4EE3-8F0E-7073DA1C207A}" type="presParOf" srcId="{A77BAC4B-6A33-4AFD-B565-9D32626A2276}" destId="{A4B28E3F-29F6-4173-B805-DF0B40471710}" srcOrd="3" destOrd="0" presId="urn:microsoft.com/office/officeart/2005/8/layout/vList2"/>
    <dgm:cxn modelId="{C5165DA3-231F-48A0-81E4-4D54D55EA810}" type="presParOf" srcId="{A77BAC4B-6A33-4AFD-B565-9D32626A2276}" destId="{A9E5C8CB-2552-4BE8-A3FD-486E85CA3D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B4727F6-FDB9-421C-AC10-B0B5A26EAB6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D7FE4A5-CC7F-4959-8610-F166F0BC00A4}">
      <dgm:prSet/>
      <dgm:spPr/>
      <dgm:t>
        <a:bodyPr/>
        <a:lstStyle/>
        <a:p>
          <a:r>
            <a:rPr lang="hr-HR" dirty="0"/>
            <a:t>U drugoj polovici XIX. stoljeća Japan poduzeo niz političkih i gospodarskih reformi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66975-4DBA-43FB-9B0A-1557DCEC6C1F}" type="parTrans" cxnId="{CB18F8C8-36BD-4E3A-9328-528EC3F44DB6}">
      <dgm:prSet/>
      <dgm:spPr/>
      <dgm:t>
        <a:bodyPr/>
        <a:lstStyle/>
        <a:p>
          <a:endParaRPr lang="en-US"/>
        </a:p>
      </dgm:t>
    </dgm:pt>
    <dgm:pt modelId="{1BABACD9-092B-4386-86BF-576FA9B3D363}" type="sibTrans" cxnId="{CB18F8C8-36BD-4E3A-9328-528EC3F44DB6}">
      <dgm:prSet/>
      <dgm:spPr/>
      <dgm:t>
        <a:bodyPr/>
        <a:lstStyle/>
        <a:p>
          <a:endParaRPr lang="en-US"/>
        </a:p>
      </dgm:t>
    </dgm:pt>
    <dgm:pt modelId="{D4DACAA5-1437-4331-A391-9B17D4A74D7F}">
      <dgm:prSet/>
      <dgm:spPr/>
      <dgm:t>
        <a:bodyPr/>
        <a:lstStyle/>
        <a:p>
          <a:r>
            <a:rPr lang="hr-HR" dirty="0"/>
            <a:t>Rusija imala namjeru pojačati svoj položaj na obali Tihog oceana – otpor Japana</a:t>
          </a:r>
          <a:endParaRPr lang="en-US" dirty="0"/>
        </a:p>
      </dgm:t>
    </dgm:pt>
    <dgm:pt modelId="{E7997458-1F4E-40DE-9E40-895A05F56BED}" type="parTrans" cxnId="{88A605FC-A9CA-40A6-A5BA-A3D6EC53159F}">
      <dgm:prSet/>
      <dgm:spPr/>
      <dgm:t>
        <a:bodyPr/>
        <a:lstStyle/>
        <a:p>
          <a:endParaRPr lang="en-US"/>
        </a:p>
      </dgm:t>
    </dgm:pt>
    <dgm:pt modelId="{C979AF31-868D-4575-B83E-F788DA359A6B}" type="sibTrans" cxnId="{88A605FC-A9CA-40A6-A5BA-A3D6EC53159F}">
      <dgm:prSet/>
      <dgm:spPr/>
      <dgm:t>
        <a:bodyPr/>
        <a:lstStyle/>
        <a:p>
          <a:endParaRPr lang="en-US"/>
        </a:p>
      </dgm:t>
    </dgm:pt>
    <dgm:pt modelId="{9C025637-7BBC-4E82-9181-8039E9608AC5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Rusko-japanski rat 1904./1905. godine</a:t>
          </a:r>
          <a:r>
            <a:rPr lang="hr-HR" dirty="0"/>
            <a:t> – sukob interesa na području današnje Mandžurije i Koreje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A06D6B-9FCA-4075-97FA-63F804237483}" type="parTrans" cxnId="{C39589B2-3D9B-47B4-86F6-3D0B433C0AE5}">
      <dgm:prSet/>
      <dgm:spPr/>
      <dgm:t>
        <a:bodyPr/>
        <a:lstStyle/>
        <a:p>
          <a:endParaRPr lang="en-US"/>
        </a:p>
      </dgm:t>
    </dgm:pt>
    <dgm:pt modelId="{DC04A92A-ED73-4FE4-ADC5-2D2F5756A723}" type="sibTrans" cxnId="{C39589B2-3D9B-47B4-86F6-3D0B433C0AE5}">
      <dgm:prSet/>
      <dgm:spPr/>
      <dgm:t>
        <a:bodyPr/>
        <a:lstStyle/>
        <a:p>
          <a:endParaRPr lang="en-US"/>
        </a:p>
      </dgm:t>
    </dgm:pt>
    <dgm:pt modelId="{DC5FD721-9CFE-4D77-ADB9-F3ADA9D24C9F}">
      <dgm:prSet/>
      <dgm:spPr/>
      <dgm:t>
        <a:bodyPr/>
        <a:lstStyle/>
        <a:p>
          <a:r>
            <a:rPr lang="hr-HR" dirty="0"/>
            <a:t>Rusija poražena, luka Port Arthur i Koreja pripali Japanu, a Rusija zadržala dio sjeverne Kine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BBD8C6-0646-4519-9194-FC3F58AE4A78}" type="parTrans" cxnId="{806D6820-CCE1-4E83-8300-46B2EA53593F}">
      <dgm:prSet/>
      <dgm:spPr/>
      <dgm:t>
        <a:bodyPr/>
        <a:lstStyle/>
        <a:p>
          <a:endParaRPr lang="hr-HR"/>
        </a:p>
      </dgm:t>
    </dgm:pt>
    <dgm:pt modelId="{C2D03C05-1527-471C-8235-B90C15C9E7B1}" type="sibTrans" cxnId="{806D6820-CCE1-4E83-8300-46B2EA53593F}">
      <dgm:prSet/>
      <dgm:spPr/>
      <dgm:t>
        <a:bodyPr/>
        <a:lstStyle/>
        <a:p>
          <a:endParaRPr lang="hr-HR"/>
        </a:p>
      </dgm:t>
    </dgm:pt>
    <dgm:pt modelId="{A77BAC4B-6A33-4AFD-B565-9D32626A2276}" type="pres">
      <dgm:prSet presAssocID="{1B4727F6-FDB9-421C-AC10-B0B5A26EAB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9C6473-140D-444C-B3EE-EE611E93ED3F}" type="pres">
      <dgm:prSet presAssocID="{1D7FE4A5-CC7F-4959-8610-F166F0BC00A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BF2C6F-B180-4762-983F-0EEC6BC7C979}" type="pres">
      <dgm:prSet presAssocID="{1BABACD9-092B-4386-86BF-576FA9B3D363}" presName="spacer" presStyleCnt="0"/>
      <dgm:spPr/>
    </dgm:pt>
    <dgm:pt modelId="{05017F6D-FBD9-4CF5-AEA3-EBF89DCA8187}" type="pres">
      <dgm:prSet presAssocID="{D4DACAA5-1437-4331-A391-9B17D4A74D7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B28E3F-29F6-4173-B805-DF0B40471710}" type="pres">
      <dgm:prSet presAssocID="{C979AF31-868D-4575-B83E-F788DA359A6B}" presName="spacer" presStyleCnt="0"/>
      <dgm:spPr/>
    </dgm:pt>
    <dgm:pt modelId="{A9E5C8CB-2552-4BE8-A3FD-486E85CA3DF3}" type="pres">
      <dgm:prSet presAssocID="{9C025637-7BBC-4E82-9181-8039E9608AC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2591A4-F6BB-4B56-AE6A-42698ADC0B8E}" type="pres">
      <dgm:prSet presAssocID="{DC04A92A-ED73-4FE4-ADC5-2D2F5756A723}" presName="spacer" presStyleCnt="0"/>
      <dgm:spPr/>
    </dgm:pt>
    <dgm:pt modelId="{5C3CF62A-B39A-4E47-9294-5A82683310B1}" type="pres">
      <dgm:prSet presAssocID="{DC5FD721-9CFE-4D77-ADB9-F3ADA9D24C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BCE4B2-F20F-4EAD-A7ED-1A553967DE7E}" type="presOf" srcId="{D4DACAA5-1437-4331-A391-9B17D4A74D7F}" destId="{05017F6D-FBD9-4CF5-AEA3-EBF89DCA8187}" srcOrd="0" destOrd="0" presId="urn:microsoft.com/office/officeart/2005/8/layout/vList2"/>
    <dgm:cxn modelId="{88A605FC-A9CA-40A6-A5BA-A3D6EC53159F}" srcId="{1B4727F6-FDB9-421C-AC10-B0B5A26EAB69}" destId="{D4DACAA5-1437-4331-A391-9B17D4A74D7F}" srcOrd="1" destOrd="0" parTransId="{E7997458-1F4E-40DE-9E40-895A05F56BED}" sibTransId="{C979AF31-868D-4575-B83E-F788DA359A6B}"/>
    <dgm:cxn modelId="{9294F404-25F8-405B-B5A6-4E576DF1DE76}" type="presOf" srcId="{1B4727F6-FDB9-421C-AC10-B0B5A26EAB69}" destId="{A77BAC4B-6A33-4AFD-B565-9D32626A2276}" srcOrd="0" destOrd="0" presId="urn:microsoft.com/office/officeart/2005/8/layout/vList2"/>
    <dgm:cxn modelId="{5325C766-259D-43F9-89B5-798CEBE4F6E0}" type="presOf" srcId="{1D7FE4A5-CC7F-4959-8610-F166F0BC00A4}" destId="{189C6473-140D-444C-B3EE-EE611E93ED3F}" srcOrd="0" destOrd="0" presId="urn:microsoft.com/office/officeart/2005/8/layout/vList2"/>
    <dgm:cxn modelId="{CC160E12-858C-4C3D-A873-D4943B0079A7}" type="presOf" srcId="{9C025637-7BBC-4E82-9181-8039E9608AC5}" destId="{A9E5C8CB-2552-4BE8-A3FD-486E85CA3DF3}" srcOrd="0" destOrd="0" presId="urn:microsoft.com/office/officeart/2005/8/layout/vList2"/>
    <dgm:cxn modelId="{CB18F8C8-36BD-4E3A-9328-528EC3F44DB6}" srcId="{1B4727F6-FDB9-421C-AC10-B0B5A26EAB69}" destId="{1D7FE4A5-CC7F-4959-8610-F166F0BC00A4}" srcOrd="0" destOrd="0" parTransId="{08966975-4DBA-43FB-9B0A-1557DCEC6C1F}" sibTransId="{1BABACD9-092B-4386-86BF-576FA9B3D363}"/>
    <dgm:cxn modelId="{C39589B2-3D9B-47B4-86F6-3D0B433C0AE5}" srcId="{1B4727F6-FDB9-421C-AC10-B0B5A26EAB69}" destId="{9C025637-7BBC-4E82-9181-8039E9608AC5}" srcOrd="2" destOrd="0" parTransId="{5BA06D6B-9FCA-4075-97FA-63F804237483}" sibTransId="{DC04A92A-ED73-4FE4-ADC5-2D2F5756A723}"/>
    <dgm:cxn modelId="{806D6820-CCE1-4E83-8300-46B2EA53593F}" srcId="{1B4727F6-FDB9-421C-AC10-B0B5A26EAB69}" destId="{DC5FD721-9CFE-4D77-ADB9-F3ADA9D24C9F}" srcOrd="3" destOrd="0" parTransId="{BCBBD8C6-0646-4519-9194-FC3F58AE4A78}" sibTransId="{C2D03C05-1527-471C-8235-B90C15C9E7B1}"/>
    <dgm:cxn modelId="{466A4F71-112F-4979-AB20-979E2CED50D1}" type="presOf" srcId="{DC5FD721-9CFE-4D77-ADB9-F3ADA9D24C9F}" destId="{5C3CF62A-B39A-4E47-9294-5A82683310B1}" srcOrd="0" destOrd="0" presId="urn:microsoft.com/office/officeart/2005/8/layout/vList2"/>
    <dgm:cxn modelId="{5AF266B7-6B8E-40C4-A126-E734B5281660}" type="presParOf" srcId="{A77BAC4B-6A33-4AFD-B565-9D32626A2276}" destId="{189C6473-140D-444C-B3EE-EE611E93ED3F}" srcOrd="0" destOrd="0" presId="urn:microsoft.com/office/officeart/2005/8/layout/vList2"/>
    <dgm:cxn modelId="{D7987F89-AAD8-417F-B50E-D360844CB1D7}" type="presParOf" srcId="{A77BAC4B-6A33-4AFD-B565-9D32626A2276}" destId="{BDBF2C6F-B180-4762-983F-0EEC6BC7C979}" srcOrd="1" destOrd="0" presId="urn:microsoft.com/office/officeart/2005/8/layout/vList2"/>
    <dgm:cxn modelId="{D3993CC2-A991-44A1-9280-4FDC3002E992}" type="presParOf" srcId="{A77BAC4B-6A33-4AFD-B565-9D32626A2276}" destId="{05017F6D-FBD9-4CF5-AEA3-EBF89DCA8187}" srcOrd="2" destOrd="0" presId="urn:microsoft.com/office/officeart/2005/8/layout/vList2"/>
    <dgm:cxn modelId="{ED920FA2-9A3B-4EE3-8F0E-7073DA1C207A}" type="presParOf" srcId="{A77BAC4B-6A33-4AFD-B565-9D32626A2276}" destId="{A4B28E3F-29F6-4173-B805-DF0B40471710}" srcOrd="3" destOrd="0" presId="urn:microsoft.com/office/officeart/2005/8/layout/vList2"/>
    <dgm:cxn modelId="{C5165DA3-231F-48A0-81E4-4D54D55EA810}" type="presParOf" srcId="{A77BAC4B-6A33-4AFD-B565-9D32626A2276}" destId="{A9E5C8CB-2552-4BE8-A3FD-486E85CA3DF3}" srcOrd="4" destOrd="0" presId="urn:microsoft.com/office/officeart/2005/8/layout/vList2"/>
    <dgm:cxn modelId="{5326B621-B52B-4D76-992A-27EE09B31FDB}" type="presParOf" srcId="{A77BAC4B-6A33-4AFD-B565-9D32626A2276}" destId="{802591A4-F6BB-4B56-AE6A-42698ADC0B8E}" srcOrd="5" destOrd="0" presId="urn:microsoft.com/office/officeart/2005/8/layout/vList2"/>
    <dgm:cxn modelId="{559FB404-F4F3-43C1-B4F8-650462019527}" type="presParOf" srcId="{A77BAC4B-6A33-4AFD-B565-9D32626A2276}" destId="{5C3CF62A-B39A-4E47-9294-5A82683310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206D7-DA32-4F40-9DB6-0631DB60D1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D0B59C0-DD89-4199-8A22-C8AF4A992F68}">
      <dgm:prSet phldrT="[Tekst]" custT="1"/>
      <dgm:spPr/>
      <dgm:t>
        <a:bodyPr/>
        <a:lstStyle/>
        <a:p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Antanta</a:t>
          </a:r>
        </a:p>
      </dgm:t>
    </dgm:pt>
    <dgm:pt modelId="{59789C95-A071-4A00-9D82-B8B01E0AACA7}" type="parTrans" cxnId="{E8A75064-705A-4887-9763-056484203929}">
      <dgm:prSet/>
      <dgm:spPr/>
      <dgm:t>
        <a:bodyPr/>
        <a:lstStyle/>
        <a:p>
          <a:endParaRPr lang="hr-HR"/>
        </a:p>
      </dgm:t>
    </dgm:pt>
    <dgm:pt modelId="{F0CA3E12-6944-4391-9834-95C8F276BEB0}" type="sibTrans" cxnId="{E8A75064-705A-4887-9763-056484203929}">
      <dgm:prSet/>
      <dgm:spPr/>
      <dgm:t>
        <a:bodyPr/>
        <a:lstStyle/>
        <a:p>
          <a:endParaRPr lang="hr-HR"/>
        </a:p>
      </dgm:t>
    </dgm:pt>
    <dgm:pt modelId="{5BF84ED9-592E-426F-9A8A-241459F8CCE5}">
      <dgm:prSet phldrT="[Tekst]"/>
      <dgm:spPr/>
      <dgm:t>
        <a:bodyPr/>
        <a:lstStyle/>
        <a:p>
          <a:r>
            <a:rPr lang="hr-HR" dirty="0"/>
            <a:t> </a:t>
          </a:r>
        </a:p>
      </dgm:t>
    </dgm:pt>
    <dgm:pt modelId="{AA3DABF5-9718-4DB5-BA95-7579882DAEFA}" type="parTrans" cxnId="{3AF515CA-4946-4EC0-95DC-F0069C3C729B}">
      <dgm:prSet/>
      <dgm:spPr/>
      <dgm:t>
        <a:bodyPr/>
        <a:lstStyle/>
        <a:p>
          <a:endParaRPr lang="hr-HR"/>
        </a:p>
      </dgm:t>
    </dgm:pt>
    <dgm:pt modelId="{FE0DF541-550B-4A89-97DD-FA169F248572}" type="sibTrans" cxnId="{3AF515CA-4946-4EC0-95DC-F0069C3C729B}">
      <dgm:prSet/>
      <dgm:spPr/>
      <dgm:t>
        <a:bodyPr/>
        <a:lstStyle/>
        <a:p>
          <a:endParaRPr lang="hr-HR"/>
        </a:p>
      </dgm:t>
    </dgm:pt>
    <dgm:pt modelId="{E1EAE8F4-095F-4643-A8E6-D79ECBA8876E}">
      <dgm:prSet phldrT="[Tekst]"/>
      <dgm:spPr/>
      <dgm:t>
        <a:bodyPr/>
        <a:lstStyle/>
        <a:p>
          <a:endParaRPr lang="hr-HR" dirty="0"/>
        </a:p>
      </dgm:t>
    </dgm:pt>
    <dgm:pt modelId="{99ECB23F-1A68-4E4F-AD70-0D7A00F9360C}" type="parTrans" cxnId="{156C0BA2-4EBF-4906-95CC-6220ADF2A3F8}">
      <dgm:prSet/>
      <dgm:spPr/>
      <dgm:t>
        <a:bodyPr/>
        <a:lstStyle/>
        <a:p>
          <a:endParaRPr lang="hr-HR"/>
        </a:p>
      </dgm:t>
    </dgm:pt>
    <dgm:pt modelId="{A6373C8D-F81E-4837-97B5-85ED3DD01F4B}" type="sibTrans" cxnId="{156C0BA2-4EBF-4906-95CC-6220ADF2A3F8}">
      <dgm:prSet/>
      <dgm:spPr/>
      <dgm:t>
        <a:bodyPr/>
        <a:lstStyle/>
        <a:p>
          <a:endParaRPr lang="hr-HR"/>
        </a:p>
      </dgm:t>
    </dgm:pt>
    <dgm:pt modelId="{5080758B-9DF5-4978-B9BD-B33E1E55B775}">
      <dgm:prSet phldrT="[Tekst]"/>
      <dgm:spPr/>
      <dgm:t>
        <a:bodyPr/>
        <a:lstStyle/>
        <a:p>
          <a:r>
            <a:rPr lang="hr-HR" dirty="0"/>
            <a:t> </a:t>
          </a:r>
        </a:p>
      </dgm:t>
    </dgm:pt>
    <dgm:pt modelId="{450F8A5A-A704-44A2-8EA1-FBB5873E95F6}" type="parTrans" cxnId="{4957BAA8-8472-473A-B365-C57C09CFA053}">
      <dgm:prSet/>
      <dgm:spPr/>
      <dgm:t>
        <a:bodyPr/>
        <a:lstStyle/>
        <a:p>
          <a:endParaRPr lang="hr-HR"/>
        </a:p>
      </dgm:t>
    </dgm:pt>
    <dgm:pt modelId="{7B06B4D4-4982-45B1-9EDA-442ED6B07936}" type="sibTrans" cxnId="{4957BAA8-8472-473A-B365-C57C09CFA053}">
      <dgm:prSet/>
      <dgm:spPr/>
      <dgm:t>
        <a:bodyPr/>
        <a:lstStyle/>
        <a:p>
          <a:endParaRPr lang="hr-HR"/>
        </a:p>
      </dgm:t>
    </dgm:pt>
    <dgm:pt modelId="{4ACEDC57-76C6-4EC9-A11E-854EFEF97CB6}" type="pres">
      <dgm:prSet presAssocID="{D2A206D7-DA32-4F40-9DB6-0631DB60D1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035733-4D22-4565-A2A1-C9C83372E175}" type="pres">
      <dgm:prSet presAssocID="{FD0B59C0-DD89-4199-8A22-C8AF4A992F68}" presName="centerShape" presStyleLbl="node0" presStyleIdx="0" presStyleCnt="1" custScaleX="105382"/>
      <dgm:spPr/>
      <dgm:t>
        <a:bodyPr/>
        <a:lstStyle/>
        <a:p>
          <a:endParaRPr lang="hr-HR"/>
        </a:p>
      </dgm:t>
    </dgm:pt>
    <dgm:pt modelId="{6782DEFB-B5D5-46D8-94C8-F4CCC971A819}" type="pres">
      <dgm:prSet presAssocID="{AA3DABF5-9718-4DB5-BA95-7579882DAEFA}" presName="parTrans" presStyleLbl="bgSibTrans2D1" presStyleIdx="0" presStyleCnt="3"/>
      <dgm:spPr/>
      <dgm:t>
        <a:bodyPr/>
        <a:lstStyle/>
        <a:p>
          <a:endParaRPr lang="hr-HR"/>
        </a:p>
      </dgm:t>
    </dgm:pt>
    <dgm:pt modelId="{F60FD7E0-4E56-4AF5-A034-8A12516CE9DB}" type="pres">
      <dgm:prSet presAssocID="{5BF84ED9-592E-426F-9A8A-241459F8CC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05C427-A3C0-4DA3-A4CA-23AA0CB2943A}" type="pres">
      <dgm:prSet presAssocID="{99ECB23F-1A68-4E4F-AD70-0D7A00F9360C}" presName="parTrans" presStyleLbl="bgSibTrans2D1" presStyleIdx="1" presStyleCnt="3"/>
      <dgm:spPr/>
      <dgm:t>
        <a:bodyPr/>
        <a:lstStyle/>
        <a:p>
          <a:endParaRPr lang="hr-HR"/>
        </a:p>
      </dgm:t>
    </dgm:pt>
    <dgm:pt modelId="{8D5B795F-FA63-40B3-AA70-D9CD91A8AD4C}" type="pres">
      <dgm:prSet presAssocID="{E1EAE8F4-095F-4643-A8E6-D79ECBA887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49DB0E-B178-4731-9C1D-6753C582DCC1}" type="pres">
      <dgm:prSet presAssocID="{450F8A5A-A704-44A2-8EA1-FBB5873E95F6}" presName="parTrans" presStyleLbl="bgSibTrans2D1" presStyleIdx="2" presStyleCnt="3"/>
      <dgm:spPr/>
      <dgm:t>
        <a:bodyPr/>
        <a:lstStyle/>
        <a:p>
          <a:endParaRPr lang="hr-HR"/>
        </a:p>
      </dgm:t>
    </dgm:pt>
    <dgm:pt modelId="{C5973B53-2EBF-4DAC-91F6-E7FDEA37CBD9}" type="pres">
      <dgm:prSet presAssocID="{5080758B-9DF5-4978-B9BD-B33E1E55B7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41D8CB-FB97-4250-AB68-0A38CA67903C}" type="presOf" srcId="{5BF84ED9-592E-426F-9A8A-241459F8CCE5}" destId="{F60FD7E0-4E56-4AF5-A034-8A12516CE9DB}" srcOrd="0" destOrd="0" presId="urn:microsoft.com/office/officeart/2005/8/layout/radial4"/>
    <dgm:cxn modelId="{4957BAA8-8472-473A-B365-C57C09CFA053}" srcId="{FD0B59C0-DD89-4199-8A22-C8AF4A992F68}" destId="{5080758B-9DF5-4978-B9BD-B33E1E55B775}" srcOrd="2" destOrd="0" parTransId="{450F8A5A-A704-44A2-8EA1-FBB5873E95F6}" sibTransId="{7B06B4D4-4982-45B1-9EDA-442ED6B07936}"/>
    <dgm:cxn modelId="{156C0BA2-4EBF-4906-95CC-6220ADF2A3F8}" srcId="{FD0B59C0-DD89-4199-8A22-C8AF4A992F68}" destId="{E1EAE8F4-095F-4643-A8E6-D79ECBA8876E}" srcOrd="1" destOrd="0" parTransId="{99ECB23F-1A68-4E4F-AD70-0D7A00F9360C}" sibTransId="{A6373C8D-F81E-4837-97B5-85ED3DD01F4B}"/>
    <dgm:cxn modelId="{D8E7F05F-5E3A-407B-B797-85AA97D6182D}" type="presOf" srcId="{E1EAE8F4-095F-4643-A8E6-D79ECBA8876E}" destId="{8D5B795F-FA63-40B3-AA70-D9CD91A8AD4C}" srcOrd="0" destOrd="0" presId="urn:microsoft.com/office/officeart/2005/8/layout/radial4"/>
    <dgm:cxn modelId="{DA910A23-A1AF-430B-BDBE-701FBDF86737}" type="presOf" srcId="{FD0B59C0-DD89-4199-8A22-C8AF4A992F68}" destId="{34035733-4D22-4565-A2A1-C9C83372E175}" srcOrd="0" destOrd="0" presId="urn:microsoft.com/office/officeart/2005/8/layout/radial4"/>
    <dgm:cxn modelId="{3AF515CA-4946-4EC0-95DC-F0069C3C729B}" srcId="{FD0B59C0-DD89-4199-8A22-C8AF4A992F68}" destId="{5BF84ED9-592E-426F-9A8A-241459F8CCE5}" srcOrd="0" destOrd="0" parTransId="{AA3DABF5-9718-4DB5-BA95-7579882DAEFA}" sibTransId="{FE0DF541-550B-4A89-97DD-FA169F248572}"/>
    <dgm:cxn modelId="{E8A75064-705A-4887-9763-056484203929}" srcId="{D2A206D7-DA32-4F40-9DB6-0631DB60D152}" destId="{FD0B59C0-DD89-4199-8A22-C8AF4A992F68}" srcOrd="0" destOrd="0" parTransId="{59789C95-A071-4A00-9D82-B8B01E0AACA7}" sibTransId="{F0CA3E12-6944-4391-9834-95C8F276BEB0}"/>
    <dgm:cxn modelId="{EC2E6F8E-CE68-4DF3-9D6F-06887DD8F74F}" type="presOf" srcId="{99ECB23F-1A68-4E4F-AD70-0D7A00F9360C}" destId="{CD05C427-A3C0-4DA3-A4CA-23AA0CB2943A}" srcOrd="0" destOrd="0" presId="urn:microsoft.com/office/officeart/2005/8/layout/radial4"/>
    <dgm:cxn modelId="{74AFD9B3-BF30-4F07-9720-61A030359FB9}" type="presOf" srcId="{AA3DABF5-9718-4DB5-BA95-7579882DAEFA}" destId="{6782DEFB-B5D5-46D8-94C8-F4CCC971A819}" srcOrd="0" destOrd="0" presId="urn:microsoft.com/office/officeart/2005/8/layout/radial4"/>
    <dgm:cxn modelId="{CDF14CE5-2113-4B9A-88EA-3CC502E76373}" type="presOf" srcId="{D2A206D7-DA32-4F40-9DB6-0631DB60D152}" destId="{4ACEDC57-76C6-4EC9-A11E-854EFEF97CB6}" srcOrd="0" destOrd="0" presId="urn:microsoft.com/office/officeart/2005/8/layout/radial4"/>
    <dgm:cxn modelId="{6AF12912-AB73-4A33-96DE-655240CBA9D9}" type="presOf" srcId="{5080758B-9DF5-4978-B9BD-B33E1E55B775}" destId="{C5973B53-2EBF-4DAC-91F6-E7FDEA37CBD9}" srcOrd="0" destOrd="0" presId="urn:microsoft.com/office/officeart/2005/8/layout/radial4"/>
    <dgm:cxn modelId="{61B06294-C88D-4D29-AEBC-96755AD4AE73}" type="presOf" srcId="{450F8A5A-A704-44A2-8EA1-FBB5873E95F6}" destId="{F649DB0E-B178-4731-9C1D-6753C582DCC1}" srcOrd="0" destOrd="0" presId="urn:microsoft.com/office/officeart/2005/8/layout/radial4"/>
    <dgm:cxn modelId="{1C8313B4-2243-48ED-B676-8ECB9F55509D}" type="presParOf" srcId="{4ACEDC57-76C6-4EC9-A11E-854EFEF97CB6}" destId="{34035733-4D22-4565-A2A1-C9C83372E175}" srcOrd="0" destOrd="0" presId="urn:microsoft.com/office/officeart/2005/8/layout/radial4"/>
    <dgm:cxn modelId="{D4BB1A5C-704D-4E51-A1E2-6E235EFB3685}" type="presParOf" srcId="{4ACEDC57-76C6-4EC9-A11E-854EFEF97CB6}" destId="{6782DEFB-B5D5-46D8-94C8-F4CCC971A819}" srcOrd="1" destOrd="0" presId="urn:microsoft.com/office/officeart/2005/8/layout/radial4"/>
    <dgm:cxn modelId="{5E7E53E2-EA89-4263-B746-3857BA5C546F}" type="presParOf" srcId="{4ACEDC57-76C6-4EC9-A11E-854EFEF97CB6}" destId="{F60FD7E0-4E56-4AF5-A034-8A12516CE9DB}" srcOrd="2" destOrd="0" presId="urn:microsoft.com/office/officeart/2005/8/layout/radial4"/>
    <dgm:cxn modelId="{775D25DF-E9A0-44DD-AAA4-91FD59738150}" type="presParOf" srcId="{4ACEDC57-76C6-4EC9-A11E-854EFEF97CB6}" destId="{CD05C427-A3C0-4DA3-A4CA-23AA0CB2943A}" srcOrd="3" destOrd="0" presId="urn:microsoft.com/office/officeart/2005/8/layout/radial4"/>
    <dgm:cxn modelId="{389E5D01-D34A-4095-8C51-96AD7ADDB58C}" type="presParOf" srcId="{4ACEDC57-76C6-4EC9-A11E-854EFEF97CB6}" destId="{8D5B795F-FA63-40B3-AA70-D9CD91A8AD4C}" srcOrd="4" destOrd="0" presId="urn:microsoft.com/office/officeart/2005/8/layout/radial4"/>
    <dgm:cxn modelId="{3A4F1425-5757-4855-8B5C-38710348783E}" type="presParOf" srcId="{4ACEDC57-76C6-4EC9-A11E-854EFEF97CB6}" destId="{F649DB0E-B178-4731-9C1D-6753C582DCC1}" srcOrd="5" destOrd="0" presId="urn:microsoft.com/office/officeart/2005/8/layout/radial4"/>
    <dgm:cxn modelId="{0FE18437-1DA7-4ADC-9E79-A782D867548F}" type="presParOf" srcId="{4ACEDC57-76C6-4EC9-A11E-854EFEF97CB6}" destId="{C5973B53-2EBF-4DAC-91F6-E7FDEA37CBD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206D7-DA32-4F40-9DB6-0631DB60D1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D0B59C0-DD89-4199-8A22-C8AF4A992F68}">
      <dgm:prSet phldrT="[Tekst]" custT="1"/>
      <dgm:spPr/>
      <dgm:t>
        <a:bodyPr/>
        <a:lstStyle/>
        <a:p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Trojni savez</a:t>
          </a:r>
        </a:p>
      </dgm:t>
    </dgm:pt>
    <dgm:pt modelId="{59789C95-A071-4A00-9D82-B8B01E0AACA7}" type="parTrans" cxnId="{E8A75064-705A-4887-9763-056484203929}">
      <dgm:prSet/>
      <dgm:spPr/>
      <dgm:t>
        <a:bodyPr/>
        <a:lstStyle/>
        <a:p>
          <a:endParaRPr lang="hr-HR"/>
        </a:p>
      </dgm:t>
    </dgm:pt>
    <dgm:pt modelId="{F0CA3E12-6944-4391-9834-95C8F276BEB0}" type="sibTrans" cxnId="{E8A75064-705A-4887-9763-056484203929}">
      <dgm:prSet/>
      <dgm:spPr/>
      <dgm:t>
        <a:bodyPr/>
        <a:lstStyle/>
        <a:p>
          <a:endParaRPr lang="hr-HR"/>
        </a:p>
      </dgm:t>
    </dgm:pt>
    <dgm:pt modelId="{5BF84ED9-592E-426F-9A8A-241459F8CCE5}">
      <dgm:prSet phldrT="[Tekst]"/>
      <dgm:spPr/>
      <dgm:t>
        <a:bodyPr/>
        <a:lstStyle/>
        <a:p>
          <a:r>
            <a:rPr lang="hr-HR" dirty="0"/>
            <a:t>Njemačka </a:t>
          </a:r>
        </a:p>
      </dgm:t>
    </dgm:pt>
    <dgm:pt modelId="{AA3DABF5-9718-4DB5-BA95-7579882DAEFA}" type="parTrans" cxnId="{3AF515CA-4946-4EC0-95DC-F0069C3C729B}">
      <dgm:prSet/>
      <dgm:spPr/>
      <dgm:t>
        <a:bodyPr/>
        <a:lstStyle/>
        <a:p>
          <a:endParaRPr lang="hr-HR"/>
        </a:p>
      </dgm:t>
    </dgm:pt>
    <dgm:pt modelId="{FE0DF541-550B-4A89-97DD-FA169F248572}" type="sibTrans" cxnId="{3AF515CA-4946-4EC0-95DC-F0069C3C729B}">
      <dgm:prSet/>
      <dgm:spPr/>
      <dgm:t>
        <a:bodyPr/>
        <a:lstStyle/>
        <a:p>
          <a:endParaRPr lang="hr-HR"/>
        </a:p>
      </dgm:t>
    </dgm:pt>
    <dgm:pt modelId="{E1EAE8F4-095F-4643-A8E6-D79ECBA8876E}">
      <dgm:prSet phldrT="[Tekst]"/>
      <dgm:spPr/>
      <dgm:t>
        <a:bodyPr/>
        <a:lstStyle/>
        <a:p>
          <a:r>
            <a:rPr lang="hr-HR" dirty="0"/>
            <a:t>Italija</a:t>
          </a:r>
        </a:p>
      </dgm:t>
    </dgm:pt>
    <dgm:pt modelId="{99ECB23F-1A68-4E4F-AD70-0D7A00F9360C}" type="parTrans" cxnId="{156C0BA2-4EBF-4906-95CC-6220ADF2A3F8}">
      <dgm:prSet/>
      <dgm:spPr/>
      <dgm:t>
        <a:bodyPr/>
        <a:lstStyle/>
        <a:p>
          <a:endParaRPr lang="hr-HR"/>
        </a:p>
      </dgm:t>
    </dgm:pt>
    <dgm:pt modelId="{A6373C8D-F81E-4837-97B5-85ED3DD01F4B}" type="sibTrans" cxnId="{156C0BA2-4EBF-4906-95CC-6220ADF2A3F8}">
      <dgm:prSet/>
      <dgm:spPr/>
      <dgm:t>
        <a:bodyPr/>
        <a:lstStyle/>
        <a:p>
          <a:endParaRPr lang="hr-HR"/>
        </a:p>
      </dgm:t>
    </dgm:pt>
    <dgm:pt modelId="{5080758B-9DF5-4978-B9BD-B33E1E55B775}">
      <dgm:prSet phldrT="[Tekst]"/>
      <dgm:spPr/>
      <dgm:t>
        <a:bodyPr/>
        <a:lstStyle/>
        <a:p>
          <a:r>
            <a:rPr lang="hr-HR" dirty="0"/>
            <a:t>Austro-Ugarska </a:t>
          </a:r>
        </a:p>
      </dgm:t>
    </dgm:pt>
    <dgm:pt modelId="{450F8A5A-A704-44A2-8EA1-FBB5873E95F6}" type="parTrans" cxnId="{4957BAA8-8472-473A-B365-C57C09CFA053}">
      <dgm:prSet/>
      <dgm:spPr/>
      <dgm:t>
        <a:bodyPr/>
        <a:lstStyle/>
        <a:p>
          <a:endParaRPr lang="hr-HR"/>
        </a:p>
      </dgm:t>
    </dgm:pt>
    <dgm:pt modelId="{7B06B4D4-4982-45B1-9EDA-442ED6B07936}" type="sibTrans" cxnId="{4957BAA8-8472-473A-B365-C57C09CFA053}">
      <dgm:prSet/>
      <dgm:spPr/>
      <dgm:t>
        <a:bodyPr/>
        <a:lstStyle/>
        <a:p>
          <a:endParaRPr lang="hr-HR"/>
        </a:p>
      </dgm:t>
    </dgm:pt>
    <dgm:pt modelId="{4ACEDC57-76C6-4EC9-A11E-854EFEF97CB6}" type="pres">
      <dgm:prSet presAssocID="{D2A206D7-DA32-4F40-9DB6-0631DB60D1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035733-4D22-4565-A2A1-C9C83372E175}" type="pres">
      <dgm:prSet presAssocID="{FD0B59C0-DD89-4199-8A22-C8AF4A992F68}" presName="centerShape" presStyleLbl="node0" presStyleIdx="0" presStyleCnt="1" custScaleX="105382"/>
      <dgm:spPr/>
      <dgm:t>
        <a:bodyPr/>
        <a:lstStyle/>
        <a:p>
          <a:endParaRPr lang="hr-HR"/>
        </a:p>
      </dgm:t>
    </dgm:pt>
    <dgm:pt modelId="{6782DEFB-B5D5-46D8-94C8-F4CCC971A819}" type="pres">
      <dgm:prSet presAssocID="{AA3DABF5-9718-4DB5-BA95-7579882DAEFA}" presName="parTrans" presStyleLbl="bgSibTrans2D1" presStyleIdx="0" presStyleCnt="3"/>
      <dgm:spPr/>
      <dgm:t>
        <a:bodyPr/>
        <a:lstStyle/>
        <a:p>
          <a:endParaRPr lang="hr-HR"/>
        </a:p>
      </dgm:t>
    </dgm:pt>
    <dgm:pt modelId="{F60FD7E0-4E56-4AF5-A034-8A12516CE9DB}" type="pres">
      <dgm:prSet presAssocID="{5BF84ED9-592E-426F-9A8A-241459F8CC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05C427-A3C0-4DA3-A4CA-23AA0CB2943A}" type="pres">
      <dgm:prSet presAssocID="{99ECB23F-1A68-4E4F-AD70-0D7A00F9360C}" presName="parTrans" presStyleLbl="bgSibTrans2D1" presStyleIdx="1" presStyleCnt="3"/>
      <dgm:spPr/>
      <dgm:t>
        <a:bodyPr/>
        <a:lstStyle/>
        <a:p>
          <a:endParaRPr lang="hr-HR"/>
        </a:p>
      </dgm:t>
    </dgm:pt>
    <dgm:pt modelId="{8D5B795F-FA63-40B3-AA70-D9CD91A8AD4C}" type="pres">
      <dgm:prSet presAssocID="{E1EAE8F4-095F-4643-A8E6-D79ECBA887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49DB0E-B178-4731-9C1D-6753C582DCC1}" type="pres">
      <dgm:prSet presAssocID="{450F8A5A-A704-44A2-8EA1-FBB5873E95F6}" presName="parTrans" presStyleLbl="bgSibTrans2D1" presStyleIdx="2" presStyleCnt="3"/>
      <dgm:spPr/>
      <dgm:t>
        <a:bodyPr/>
        <a:lstStyle/>
        <a:p>
          <a:endParaRPr lang="hr-HR"/>
        </a:p>
      </dgm:t>
    </dgm:pt>
    <dgm:pt modelId="{C5973B53-2EBF-4DAC-91F6-E7FDEA37CBD9}" type="pres">
      <dgm:prSet presAssocID="{5080758B-9DF5-4978-B9BD-B33E1E55B7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41D8CB-FB97-4250-AB68-0A38CA67903C}" type="presOf" srcId="{5BF84ED9-592E-426F-9A8A-241459F8CCE5}" destId="{F60FD7E0-4E56-4AF5-A034-8A12516CE9DB}" srcOrd="0" destOrd="0" presId="urn:microsoft.com/office/officeart/2005/8/layout/radial4"/>
    <dgm:cxn modelId="{4957BAA8-8472-473A-B365-C57C09CFA053}" srcId="{FD0B59C0-DD89-4199-8A22-C8AF4A992F68}" destId="{5080758B-9DF5-4978-B9BD-B33E1E55B775}" srcOrd="2" destOrd="0" parTransId="{450F8A5A-A704-44A2-8EA1-FBB5873E95F6}" sibTransId="{7B06B4D4-4982-45B1-9EDA-442ED6B07936}"/>
    <dgm:cxn modelId="{156C0BA2-4EBF-4906-95CC-6220ADF2A3F8}" srcId="{FD0B59C0-DD89-4199-8A22-C8AF4A992F68}" destId="{E1EAE8F4-095F-4643-A8E6-D79ECBA8876E}" srcOrd="1" destOrd="0" parTransId="{99ECB23F-1A68-4E4F-AD70-0D7A00F9360C}" sibTransId="{A6373C8D-F81E-4837-97B5-85ED3DD01F4B}"/>
    <dgm:cxn modelId="{D8E7F05F-5E3A-407B-B797-85AA97D6182D}" type="presOf" srcId="{E1EAE8F4-095F-4643-A8E6-D79ECBA8876E}" destId="{8D5B795F-FA63-40B3-AA70-D9CD91A8AD4C}" srcOrd="0" destOrd="0" presId="urn:microsoft.com/office/officeart/2005/8/layout/radial4"/>
    <dgm:cxn modelId="{DA910A23-A1AF-430B-BDBE-701FBDF86737}" type="presOf" srcId="{FD0B59C0-DD89-4199-8A22-C8AF4A992F68}" destId="{34035733-4D22-4565-A2A1-C9C83372E175}" srcOrd="0" destOrd="0" presId="urn:microsoft.com/office/officeart/2005/8/layout/radial4"/>
    <dgm:cxn modelId="{3AF515CA-4946-4EC0-95DC-F0069C3C729B}" srcId="{FD0B59C0-DD89-4199-8A22-C8AF4A992F68}" destId="{5BF84ED9-592E-426F-9A8A-241459F8CCE5}" srcOrd="0" destOrd="0" parTransId="{AA3DABF5-9718-4DB5-BA95-7579882DAEFA}" sibTransId="{FE0DF541-550B-4A89-97DD-FA169F248572}"/>
    <dgm:cxn modelId="{E8A75064-705A-4887-9763-056484203929}" srcId="{D2A206D7-DA32-4F40-9DB6-0631DB60D152}" destId="{FD0B59C0-DD89-4199-8A22-C8AF4A992F68}" srcOrd="0" destOrd="0" parTransId="{59789C95-A071-4A00-9D82-B8B01E0AACA7}" sibTransId="{F0CA3E12-6944-4391-9834-95C8F276BEB0}"/>
    <dgm:cxn modelId="{EC2E6F8E-CE68-4DF3-9D6F-06887DD8F74F}" type="presOf" srcId="{99ECB23F-1A68-4E4F-AD70-0D7A00F9360C}" destId="{CD05C427-A3C0-4DA3-A4CA-23AA0CB2943A}" srcOrd="0" destOrd="0" presId="urn:microsoft.com/office/officeart/2005/8/layout/radial4"/>
    <dgm:cxn modelId="{74AFD9B3-BF30-4F07-9720-61A030359FB9}" type="presOf" srcId="{AA3DABF5-9718-4DB5-BA95-7579882DAEFA}" destId="{6782DEFB-B5D5-46D8-94C8-F4CCC971A819}" srcOrd="0" destOrd="0" presId="urn:microsoft.com/office/officeart/2005/8/layout/radial4"/>
    <dgm:cxn modelId="{CDF14CE5-2113-4B9A-88EA-3CC502E76373}" type="presOf" srcId="{D2A206D7-DA32-4F40-9DB6-0631DB60D152}" destId="{4ACEDC57-76C6-4EC9-A11E-854EFEF97CB6}" srcOrd="0" destOrd="0" presId="urn:microsoft.com/office/officeart/2005/8/layout/radial4"/>
    <dgm:cxn modelId="{6AF12912-AB73-4A33-96DE-655240CBA9D9}" type="presOf" srcId="{5080758B-9DF5-4978-B9BD-B33E1E55B775}" destId="{C5973B53-2EBF-4DAC-91F6-E7FDEA37CBD9}" srcOrd="0" destOrd="0" presId="urn:microsoft.com/office/officeart/2005/8/layout/radial4"/>
    <dgm:cxn modelId="{61B06294-C88D-4D29-AEBC-96755AD4AE73}" type="presOf" srcId="{450F8A5A-A704-44A2-8EA1-FBB5873E95F6}" destId="{F649DB0E-B178-4731-9C1D-6753C582DCC1}" srcOrd="0" destOrd="0" presId="urn:microsoft.com/office/officeart/2005/8/layout/radial4"/>
    <dgm:cxn modelId="{1C8313B4-2243-48ED-B676-8ECB9F55509D}" type="presParOf" srcId="{4ACEDC57-76C6-4EC9-A11E-854EFEF97CB6}" destId="{34035733-4D22-4565-A2A1-C9C83372E175}" srcOrd="0" destOrd="0" presId="urn:microsoft.com/office/officeart/2005/8/layout/radial4"/>
    <dgm:cxn modelId="{D4BB1A5C-704D-4E51-A1E2-6E235EFB3685}" type="presParOf" srcId="{4ACEDC57-76C6-4EC9-A11E-854EFEF97CB6}" destId="{6782DEFB-B5D5-46D8-94C8-F4CCC971A819}" srcOrd="1" destOrd="0" presId="urn:microsoft.com/office/officeart/2005/8/layout/radial4"/>
    <dgm:cxn modelId="{5E7E53E2-EA89-4263-B746-3857BA5C546F}" type="presParOf" srcId="{4ACEDC57-76C6-4EC9-A11E-854EFEF97CB6}" destId="{F60FD7E0-4E56-4AF5-A034-8A12516CE9DB}" srcOrd="2" destOrd="0" presId="urn:microsoft.com/office/officeart/2005/8/layout/radial4"/>
    <dgm:cxn modelId="{775D25DF-E9A0-44DD-AAA4-91FD59738150}" type="presParOf" srcId="{4ACEDC57-76C6-4EC9-A11E-854EFEF97CB6}" destId="{CD05C427-A3C0-4DA3-A4CA-23AA0CB2943A}" srcOrd="3" destOrd="0" presId="urn:microsoft.com/office/officeart/2005/8/layout/radial4"/>
    <dgm:cxn modelId="{389E5D01-D34A-4095-8C51-96AD7ADDB58C}" type="presParOf" srcId="{4ACEDC57-76C6-4EC9-A11E-854EFEF97CB6}" destId="{8D5B795F-FA63-40B3-AA70-D9CD91A8AD4C}" srcOrd="4" destOrd="0" presId="urn:microsoft.com/office/officeart/2005/8/layout/radial4"/>
    <dgm:cxn modelId="{3A4F1425-5757-4855-8B5C-38710348783E}" type="presParOf" srcId="{4ACEDC57-76C6-4EC9-A11E-854EFEF97CB6}" destId="{F649DB0E-B178-4731-9C1D-6753C582DCC1}" srcOrd="5" destOrd="0" presId="urn:microsoft.com/office/officeart/2005/8/layout/radial4"/>
    <dgm:cxn modelId="{0FE18437-1DA7-4ADC-9E79-A782D867548F}" type="presParOf" srcId="{4ACEDC57-76C6-4EC9-A11E-854EFEF97CB6}" destId="{C5973B53-2EBF-4DAC-91F6-E7FDEA37CBD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A206D7-DA32-4F40-9DB6-0631DB60D1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D0B59C0-DD89-4199-8A22-C8AF4A992F68}">
      <dgm:prSet phldrT="[Tekst]" custT="1"/>
      <dgm:spPr/>
      <dgm:t>
        <a:bodyPr/>
        <a:lstStyle/>
        <a:p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Antanta</a:t>
          </a:r>
        </a:p>
      </dgm:t>
    </dgm:pt>
    <dgm:pt modelId="{59789C95-A071-4A00-9D82-B8B01E0AACA7}" type="parTrans" cxnId="{E8A75064-705A-4887-9763-056484203929}">
      <dgm:prSet/>
      <dgm:spPr/>
      <dgm:t>
        <a:bodyPr/>
        <a:lstStyle/>
        <a:p>
          <a:endParaRPr lang="hr-HR"/>
        </a:p>
      </dgm:t>
    </dgm:pt>
    <dgm:pt modelId="{F0CA3E12-6944-4391-9834-95C8F276BEB0}" type="sibTrans" cxnId="{E8A75064-705A-4887-9763-056484203929}">
      <dgm:prSet/>
      <dgm:spPr/>
      <dgm:t>
        <a:bodyPr/>
        <a:lstStyle/>
        <a:p>
          <a:endParaRPr lang="hr-HR"/>
        </a:p>
      </dgm:t>
    </dgm:pt>
    <dgm:pt modelId="{5BF84ED9-592E-426F-9A8A-241459F8CCE5}">
      <dgm:prSet phldrT="[Tekst]" custT="1"/>
      <dgm:spPr/>
      <dgm:t>
        <a:bodyPr/>
        <a:lstStyle/>
        <a:p>
          <a:r>
            <a:rPr lang="hr-HR" sz="2500" dirty="0"/>
            <a:t>Ujedinjeno Kraljevstvo </a:t>
          </a:r>
        </a:p>
      </dgm:t>
    </dgm:pt>
    <dgm:pt modelId="{AA3DABF5-9718-4DB5-BA95-7579882DAEFA}" type="parTrans" cxnId="{3AF515CA-4946-4EC0-95DC-F0069C3C729B}">
      <dgm:prSet/>
      <dgm:spPr/>
      <dgm:t>
        <a:bodyPr/>
        <a:lstStyle/>
        <a:p>
          <a:endParaRPr lang="hr-HR"/>
        </a:p>
      </dgm:t>
    </dgm:pt>
    <dgm:pt modelId="{FE0DF541-550B-4A89-97DD-FA169F248572}" type="sibTrans" cxnId="{3AF515CA-4946-4EC0-95DC-F0069C3C729B}">
      <dgm:prSet/>
      <dgm:spPr/>
      <dgm:t>
        <a:bodyPr/>
        <a:lstStyle/>
        <a:p>
          <a:endParaRPr lang="hr-HR"/>
        </a:p>
      </dgm:t>
    </dgm:pt>
    <dgm:pt modelId="{E1EAE8F4-095F-4643-A8E6-D79ECBA8876E}">
      <dgm:prSet phldrT="[Tekst]"/>
      <dgm:spPr/>
      <dgm:t>
        <a:bodyPr/>
        <a:lstStyle/>
        <a:p>
          <a:r>
            <a:rPr lang="hr-HR" dirty="0"/>
            <a:t>Francuska</a:t>
          </a:r>
        </a:p>
      </dgm:t>
    </dgm:pt>
    <dgm:pt modelId="{99ECB23F-1A68-4E4F-AD70-0D7A00F9360C}" type="parTrans" cxnId="{156C0BA2-4EBF-4906-95CC-6220ADF2A3F8}">
      <dgm:prSet/>
      <dgm:spPr/>
      <dgm:t>
        <a:bodyPr/>
        <a:lstStyle/>
        <a:p>
          <a:endParaRPr lang="hr-HR"/>
        </a:p>
      </dgm:t>
    </dgm:pt>
    <dgm:pt modelId="{A6373C8D-F81E-4837-97B5-85ED3DD01F4B}" type="sibTrans" cxnId="{156C0BA2-4EBF-4906-95CC-6220ADF2A3F8}">
      <dgm:prSet/>
      <dgm:spPr/>
      <dgm:t>
        <a:bodyPr/>
        <a:lstStyle/>
        <a:p>
          <a:endParaRPr lang="hr-HR"/>
        </a:p>
      </dgm:t>
    </dgm:pt>
    <dgm:pt modelId="{5080758B-9DF5-4978-B9BD-B33E1E55B775}">
      <dgm:prSet phldrT="[Tekst]"/>
      <dgm:spPr/>
      <dgm:t>
        <a:bodyPr/>
        <a:lstStyle/>
        <a:p>
          <a:r>
            <a:rPr lang="hr-HR" dirty="0"/>
            <a:t>Rusija</a:t>
          </a:r>
        </a:p>
      </dgm:t>
    </dgm:pt>
    <dgm:pt modelId="{450F8A5A-A704-44A2-8EA1-FBB5873E95F6}" type="parTrans" cxnId="{4957BAA8-8472-473A-B365-C57C09CFA053}">
      <dgm:prSet/>
      <dgm:spPr/>
      <dgm:t>
        <a:bodyPr/>
        <a:lstStyle/>
        <a:p>
          <a:endParaRPr lang="hr-HR"/>
        </a:p>
      </dgm:t>
    </dgm:pt>
    <dgm:pt modelId="{7B06B4D4-4982-45B1-9EDA-442ED6B07936}" type="sibTrans" cxnId="{4957BAA8-8472-473A-B365-C57C09CFA053}">
      <dgm:prSet/>
      <dgm:spPr/>
      <dgm:t>
        <a:bodyPr/>
        <a:lstStyle/>
        <a:p>
          <a:endParaRPr lang="hr-HR"/>
        </a:p>
      </dgm:t>
    </dgm:pt>
    <dgm:pt modelId="{4ACEDC57-76C6-4EC9-A11E-854EFEF97CB6}" type="pres">
      <dgm:prSet presAssocID="{D2A206D7-DA32-4F40-9DB6-0631DB60D1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035733-4D22-4565-A2A1-C9C83372E175}" type="pres">
      <dgm:prSet presAssocID="{FD0B59C0-DD89-4199-8A22-C8AF4A992F68}" presName="centerShape" presStyleLbl="node0" presStyleIdx="0" presStyleCnt="1" custScaleX="105396"/>
      <dgm:spPr/>
      <dgm:t>
        <a:bodyPr/>
        <a:lstStyle/>
        <a:p>
          <a:endParaRPr lang="hr-HR"/>
        </a:p>
      </dgm:t>
    </dgm:pt>
    <dgm:pt modelId="{6782DEFB-B5D5-46D8-94C8-F4CCC971A819}" type="pres">
      <dgm:prSet presAssocID="{AA3DABF5-9718-4DB5-BA95-7579882DAEFA}" presName="parTrans" presStyleLbl="bgSibTrans2D1" presStyleIdx="0" presStyleCnt="3"/>
      <dgm:spPr/>
      <dgm:t>
        <a:bodyPr/>
        <a:lstStyle/>
        <a:p>
          <a:endParaRPr lang="hr-HR"/>
        </a:p>
      </dgm:t>
    </dgm:pt>
    <dgm:pt modelId="{F60FD7E0-4E56-4AF5-A034-8A12516CE9DB}" type="pres">
      <dgm:prSet presAssocID="{5BF84ED9-592E-426F-9A8A-241459F8CC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05C427-A3C0-4DA3-A4CA-23AA0CB2943A}" type="pres">
      <dgm:prSet presAssocID="{99ECB23F-1A68-4E4F-AD70-0D7A00F9360C}" presName="parTrans" presStyleLbl="bgSibTrans2D1" presStyleIdx="1" presStyleCnt="3"/>
      <dgm:spPr/>
      <dgm:t>
        <a:bodyPr/>
        <a:lstStyle/>
        <a:p>
          <a:endParaRPr lang="hr-HR"/>
        </a:p>
      </dgm:t>
    </dgm:pt>
    <dgm:pt modelId="{8D5B795F-FA63-40B3-AA70-D9CD91A8AD4C}" type="pres">
      <dgm:prSet presAssocID="{E1EAE8F4-095F-4643-A8E6-D79ECBA887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49DB0E-B178-4731-9C1D-6753C582DCC1}" type="pres">
      <dgm:prSet presAssocID="{450F8A5A-A704-44A2-8EA1-FBB5873E95F6}" presName="parTrans" presStyleLbl="bgSibTrans2D1" presStyleIdx="2" presStyleCnt="3"/>
      <dgm:spPr/>
      <dgm:t>
        <a:bodyPr/>
        <a:lstStyle/>
        <a:p>
          <a:endParaRPr lang="hr-HR"/>
        </a:p>
      </dgm:t>
    </dgm:pt>
    <dgm:pt modelId="{C5973B53-2EBF-4DAC-91F6-E7FDEA37CBD9}" type="pres">
      <dgm:prSet presAssocID="{5080758B-9DF5-4978-B9BD-B33E1E55B7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41D8CB-FB97-4250-AB68-0A38CA67903C}" type="presOf" srcId="{5BF84ED9-592E-426F-9A8A-241459F8CCE5}" destId="{F60FD7E0-4E56-4AF5-A034-8A12516CE9DB}" srcOrd="0" destOrd="0" presId="urn:microsoft.com/office/officeart/2005/8/layout/radial4"/>
    <dgm:cxn modelId="{4957BAA8-8472-473A-B365-C57C09CFA053}" srcId="{FD0B59C0-DD89-4199-8A22-C8AF4A992F68}" destId="{5080758B-9DF5-4978-B9BD-B33E1E55B775}" srcOrd="2" destOrd="0" parTransId="{450F8A5A-A704-44A2-8EA1-FBB5873E95F6}" sibTransId="{7B06B4D4-4982-45B1-9EDA-442ED6B07936}"/>
    <dgm:cxn modelId="{156C0BA2-4EBF-4906-95CC-6220ADF2A3F8}" srcId="{FD0B59C0-DD89-4199-8A22-C8AF4A992F68}" destId="{E1EAE8F4-095F-4643-A8E6-D79ECBA8876E}" srcOrd="1" destOrd="0" parTransId="{99ECB23F-1A68-4E4F-AD70-0D7A00F9360C}" sibTransId="{A6373C8D-F81E-4837-97B5-85ED3DD01F4B}"/>
    <dgm:cxn modelId="{D8E7F05F-5E3A-407B-B797-85AA97D6182D}" type="presOf" srcId="{E1EAE8F4-095F-4643-A8E6-D79ECBA8876E}" destId="{8D5B795F-FA63-40B3-AA70-D9CD91A8AD4C}" srcOrd="0" destOrd="0" presId="urn:microsoft.com/office/officeart/2005/8/layout/radial4"/>
    <dgm:cxn modelId="{DA910A23-A1AF-430B-BDBE-701FBDF86737}" type="presOf" srcId="{FD0B59C0-DD89-4199-8A22-C8AF4A992F68}" destId="{34035733-4D22-4565-A2A1-C9C83372E175}" srcOrd="0" destOrd="0" presId="urn:microsoft.com/office/officeart/2005/8/layout/radial4"/>
    <dgm:cxn modelId="{3AF515CA-4946-4EC0-95DC-F0069C3C729B}" srcId="{FD0B59C0-DD89-4199-8A22-C8AF4A992F68}" destId="{5BF84ED9-592E-426F-9A8A-241459F8CCE5}" srcOrd="0" destOrd="0" parTransId="{AA3DABF5-9718-4DB5-BA95-7579882DAEFA}" sibTransId="{FE0DF541-550B-4A89-97DD-FA169F248572}"/>
    <dgm:cxn modelId="{E8A75064-705A-4887-9763-056484203929}" srcId="{D2A206D7-DA32-4F40-9DB6-0631DB60D152}" destId="{FD0B59C0-DD89-4199-8A22-C8AF4A992F68}" srcOrd="0" destOrd="0" parTransId="{59789C95-A071-4A00-9D82-B8B01E0AACA7}" sibTransId="{F0CA3E12-6944-4391-9834-95C8F276BEB0}"/>
    <dgm:cxn modelId="{EC2E6F8E-CE68-4DF3-9D6F-06887DD8F74F}" type="presOf" srcId="{99ECB23F-1A68-4E4F-AD70-0D7A00F9360C}" destId="{CD05C427-A3C0-4DA3-A4CA-23AA0CB2943A}" srcOrd="0" destOrd="0" presId="urn:microsoft.com/office/officeart/2005/8/layout/radial4"/>
    <dgm:cxn modelId="{74AFD9B3-BF30-4F07-9720-61A030359FB9}" type="presOf" srcId="{AA3DABF5-9718-4DB5-BA95-7579882DAEFA}" destId="{6782DEFB-B5D5-46D8-94C8-F4CCC971A819}" srcOrd="0" destOrd="0" presId="urn:microsoft.com/office/officeart/2005/8/layout/radial4"/>
    <dgm:cxn modelId="{CDF14CE5-2113-4B9A-88EA-3CC502E76373}" type="presOf" srcId="{D2A206D7-DA32-4F40-9DB6-0631DB60D152}" destId="{4ACEDC57-76C6-4EC9-A11E-854EFEF97CB6}" srcOrd="0" destOrd="0" presId="urn:microsoft.com/office/officeart/2005/8/layout/radial4"/>
    <dgm:cxn modelId="{6AF12912-AB73-4A33-96DE-655240CBA9D9}" type="presOf" srcId="{5080758B-9DF5-4978-B9BD-B33E1E55B775}" destId="{C5973B53-2EBF-4DAC-91F6-E7FDEA37CBD9}" srcOrd="0" destOrd="0" presId="urn:microsoft.com/office/officeart/2005/8/layout/radial4"/>
    <dgm:cxn modelId="{61B06294-C88D-4D29-AEBC-96755AD4AE73}" type="presOf" srcId="{450F8A5A-A704-44A2-8EA1-FBB5873E95F6}" destId="{F649DB0E-B178-4731-9C1D-6753C582DCC1}" srcOrd="0" destOrd="0" presId="urn:microsoft.com/office/officeart/2005/8/layout/radial4"/>
    <dgm:cxn modelId="{1C8313B4-2243-48ED-B676-8ECB9F55509D}" type="presParOf" srcId="{4ACEDC57-76C6-4EC9-A11E-854EFEF97CB6}" destId="{34035733-4D22-4565-A2A1-C9C83372E175}" srcOrd="0" destOrd="0" presId="urn:microsoft.com/office/officeart/2005/8/layout/radial4"/>
    <dgm:cxn modelId="{D4BB1A5C-704D-4E51-A1E2-6E235EFB3685}" type="presParOf" srcId="{4ACEDC57-76C6-4EC9-A11E-854EFEF97CB6}" destId="{6782DEFB-B5D5-46D8-94C8-F4CCC971A819}" srcOrd="1" destOrd="0" presId="urn:microsoft.com/office/officeart/2005/8/layout/radial4"/>
    <dgm:cxn modelId="{5E7E53E2-EA89-4263-B746-3857BA5C546F}" type="presParOf" srcId="{4ACEDC57-76C6-4EC9-A11E-854EFEF97CB6}" destId="{F60FD7E0-4E56-4AF5-A034-8A12516CE9DB}" srcOrd="2" destOrd="0" presId="urn:microsoft.com/office/officeart/2005/8/layout/radial4"/>
    <dgm:cxn modelId="{775D25DF-E9A0-44DD-AAA4-91FD59738150}" type="presParOf" srcId="{4ACEDC57-76C6-4EC9-A11E-854EFEF97CB6}" destId="{CD05C427-A3C0-4DA3-A4CA-23AA0CB2943A}" srcOrd="3" destOrd="0" presId="urn:microsoft.com/office/officeart/2005/8/layout/radial4"/>
    <dgm:cxn modelId="{389E5D01-D34A-4095-8C51-96AD7ADDB58C}" type="presParOf" srcId="{4ACEDC57-76C6-4EC9-A11E-854EFEF97CB6}" destId="{8D5B795F-FA63-40B3-AA70-D9CD91A8AD4C}" srcOrd="4" destOrd="0" presId="urn:microsoft.com/office/officeart/2005/8/layout/radial4"/>
    <dgm:cxn modelId="{3A4F1425-5757-4855-8B5C-38710348783E}" type="presParOf" srcId="{4ACEDC57-76C6-4EC9-A11E-854EFEF97CB6}" destId="{F649DB0E-B178-4731-9C1D-6753C582DCC1}" srcOrd="5" destOrd="0" presId="urn:microsoft.com/office/officeart/2005/8/layout/radial4"/>
    <dgm:cxn modelId="{0FE18437-1DA7-4ADC-9E79-A782D867548F}" type="presParOf" srcId="{4ACEDC57-76C6-4EC9-A11E-854EFEF97CB6}" destId="{C5973B53-2EBF-4DAC-91F6-E7FDEA37CBD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E78AD1-00E8-40C3-BA3C-EE48C6470A7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06908F-60B1-4A8C-8E17-D7A513134E71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Velike sile </a:t>
          </a:r>
          <a:r>
            <a:rPr lang="hr-HR" dirty="0"/>
            <a:t>– najmoćnije države svijeta</a:t>
          </a:r>
          <a:endParaRPr lang="en-US" dirty="0"/>
        </a:p>
      </dgm:t>
    </dgm:pt>
    <dgm:pt modelId="{4A27D938-CAE9-4A83-A838-1C1A1195FA69}" type="parTrans" cxnId="{F3BB47B7-EADE-4776-93F1-981FB1C09217}">
      <dgm:prSet/>
      <dgm:spPr/>
      <dgm:t>
        <a:bodyPr/>
        <a:lstStyle/>
        <a:p>
          <a:endParaRPr lang="en-US"/>
        </a:p>
      </dgm:t>
    </dgm:pt>
    <dgm:pt modelId="{92E3D324-4E5A-4E63-BD3C-B0FE4C89D36D}" type="sibTrans" cxnId="{F3BB47B7-EADE-4776-93F1-981FB1C09217}">
      <dgm:prSet/>
      <dgm:spPr/>
      <dgm:t>
        <a:bodyPr/>
        <a:lstStyle/>
        <a:p>
          <a:endParaRPr lang="en-US"/>
        </a:p>
      </dgm:t>
    </dgm:pt>
    <dgm:pt modelId="{9450A01A-2D8C-4567-A9E6-11E581E4F9FD}">
      <dgm:prSet/>
      <dgm:spPr/>
      <dgm:t>
        <a:bodyPr/>
        <a:lstStyle/>
        <a:p>
          <a:pPr algn="just"/>
          <a:r>
            <a:rPr lang="hr-HR" dirty="0"/>
            <a:t>Ujedinjeno Kraljevstvo, Francuska, Njemačka, Italija, Austro-Ugarska Monarhija i Rusija</a:t>
          </a:r>
          <a:endParaRPr lang="en-US" dirty="0"/>
        </a:p>
      </dgm:t>
    </dgm:pt>
    <dgm:pt modelId="{39D210E8-FB6E-499E-8C8E-BFDACE5391CA}" type="parTrans" cxnId="{1F490519-52E2-4449-ACD5-E0CFC4BC7866}">
      <dgm:prSet/>
      <dgm:spPr/>
      <dgm:t>
        <a:bodyPr/>
        <a:lstStyle/>
        <a:p>
          <a:endParaRPr lang="en-US"/>
        </a:p>
      </dgm:t>
    </dgm:pt>
    <dgm:pt modelId="{44D17A2D-0453-4A50-83B9-F30E15C37E0E}" type="sibTrans" cxnId="{1F490519-52E2-4449-ACD5-E0CFC4BC7866}">
      <dgm:prSet/>
      <dgm:spPr/>
      <dgm:t>
        <a:bodyPr/>
        <a:lstStyle/>
        <a:p>
          <a:endParaRPr lang="en-US"/>
        </a:p>
      </dgm:t>
    </dgm:pt>
    <dgm:pt modelId="{C2D69EE0-45B1-451B-AA8A-CBF294691835}">
      <dgm:prSet/>
      <dgm:spPr/>
      <dgm:t>
        <a:bodyPr/>
        <a:lstStyle/>
        <a:p>
          <a:pPr algn="l"/>
          <a:r>
            <a:rPr lang="hr-HR" dirty="0"/>
            <a:t>1873. godine sklopljen je </a:t>
          </a:r>
          <a:r>
            <a:rPr lang="hr-HR" dirty="0" smtClean="0"/>
            <a:t>sporazum između</a:t>
          </a:r>
          <a:r>
            <a:rPr lang="hr-HR" dirty="0"/>
            <a:t>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Njemačke, Austro-Ugarske i Rusije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389124-44A4-4E10-B9BF-29DD1D0F7D45}" type="parTrans" cxnId="{9CB7D0E1-A984-4423-8DE9-0E3556F34098}">
      <dgm:prSet/>
      <dgm:spPr/>
      <dgm:t>
        <a:bodyPr/>
        <a:lstStyle/>
        <a:p>
          <a:endParaRPr lang="en-US"/>
        </a:p>
      </dgm:t>
    </dgm:pt>
    <dgm:pt modelId="{93BC43C1-0700-46AF-975C-9E278C26BF01}" type="sibTrans" cxnId="{9CB7D0E1-A984-4423-8DE9-0E3556F34098}">
      <dgm:prSet/>
      <dgm:spPr/>
      <dgm:t>
        <a:bodyPr/>
        <a:lstStyle/>
        <a:p>
          <a:endParaRPr lang="en-US"/>
        </a:p>
      </dgm:t>
    </dgm:pt>
    <dgm:pt modelId="{65744E14-49C7-44AA-9C2F-763BE7FBCFA1}" type="pres">
      <dgm:prSet presAssocID="{0BE78AD1-00E8-40C3-BA3C-EE48C6470A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D8894CD-1762-4418-B198-453DC47F90DB}" type="pres">
      <dgm:prSet presAssocID="{6906908F-60B1-4A8C-8E17-D7A513134E7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035E30-0DDC-4A97-9F5B-A39A91AA81E0}" type="pres">
      <dgm:prSet presAssocID="{92E3D324-4E5A-4E63-BD3C-B0FE4C89D36D}" presName="spacer" presStyleCnt="0"/>
      <dgm:spPr/>
    </dgm:pt>
    <dgm:pt modelId="{9750E224-8729-4D75-824D-2FEFCDCB8E50}" type="pres">
      <dgm:prSet presAssocID="{9450A01A-2D8C-4567-A9E6-11E581E4F9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0A7934-5B97-4A76-B046-9CB5938ED707}" type="pres">
      <dgm:prSet presAssocID="{44D17A2D-0453-4A50-83B9-F30E15C37E0E}" presName="spacer" presStyleCnt="0"/>
      <dgm:spPr/>
    </dgm:pt>
    <dgm:pt modelId="{3E525F2B-162F-42F5-A7A6-D8738AE7A7DC}" type="pres">
      <dgm:prSet presAssocID="{C2D69EE0-45B1-451B-AA8A-CBF2946918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F69CBEB-9B84-4BAE-AC08-C05ED5641BC2}" type="presOf" srcId="{9450A01A-2D8C-4567-A9E6-11E581E4F9FD}" destId="{9750E224-8729-4D75-824D-2FEFCDCB8E50}" srcOrd="0" destOrd="0" presId="urn:microsoft.com/office/officeart/2005/8/layout/vList2"/>
    <dgm:cxn modelId="{24EA48BD-61AA-4A8F-AD79-DD13B6F53220}" type="presOf" srcId="{C2D69EE0-45B1-451B-AA8A-CBF294691835}" destId="{3E525F2B-162F-42F5-A7A6-D8738AE7A7DC}" srcOrd="0" destOrd="0" presId="urn:microsoft.com/office/officeart/2005/8/layout/vList2"/>
    <dgm:cxn modelId="{9CB7D0E1-A984-4423-8DE9-0E3556F34098}" srcId="{0BE78AD1-00E8-40C3-BA3C-EE48C6470A77}" destId="{C2D69EE0-45B1-451B-AA8A-CBF294691835}" srcOrd="2" destOrd="0" parTransId="{4F389124-44A4-4E10-B9BF-29DD1D0F7D45}" sibTransId="{93BC43C1-0700-46AF-975C-9E278C26BF01}"/>
    <dgm:cxn modelId="{F3BB47B7-EADE-4776-93F1-981FB1C09217}" srcId="{0BE78AD1-00E8-40C3-BA3C-EE48C6470A77}" destId="{6906908F-60B1-4A8C-8E17-D7A513134E71}" srcOrd="0" destOrd="0" parTransId="{4A27D938-CAE9-4A83-A838-1C1A1195FA69}" sibTransId="{92E3D324-4E5A-4E63-BD3C-B0FE4C89D36D}"/>
    <dgm:cxn modelId="{FF209F19-D3EF-477A-8D7A-F7D56AE7B98C}" type="presOf" srcId="{6906908F-60B1-4A8C-8E17-D7A513134E71}" destId="{BD8894CD-1762-4418-B198-453DC47F90DB}" srcOrd="0" destOrd="0" presId="urn:microsoft.com/office/officeart/2005/8/layout/vList2"/>
    <dgm:cxn modelId="{1F490519-52E2-4449-ACD5-E0CFC4BC7866}" srcId="{0BE78AD1-00E8-40C3-BA3C-EE48C6470A77}" destId="{9450A01A-2D8C-4567-A9E6-11E581E4F9FD}" srcOrd="1" destOrd="0" parTransId="{39D210E8-FB6E-499E-8C8E-BFDACE5391CA}" sibTransId="{44D17A2D-0453-4A50-83B9-F30E15C37E0E}"/>
    <dgm:cxn modelId="{4C41E7FB-779B-404C-9013-894C662FCE16}" type="presOf" srcId="{0BE78AD1-00E8-40C3-BA3C-EE48C6470A77}" destId="{65744E14-49C7-44AA-9C2F-763BE7FBCFA1}" srcOrd="0" destOrd="0" presId="urn:microsoft.com/office/officeart/2005/8/layout/vList2"/>
    <dgm:cxn modelId="{031EB3C2-0B2D-4239-BDAC-05717AB86914}" type="presParOf" srcId="{65744E14-49C7-44AA-9C2F-763BE7FBCFA1}" destId="{BD8894CD-1762-4418-B198-453DC47F90DB}" srcOrd="0" destOrd="0" presId="urn:microsoft.com/office/officeart/2005/8/layout/vList2"/>
    <dgm:cxn modelId="{392DF06D-8935-491F-9D62-BED5DFAB74B8}" type="presParOf" srcId="{65744E14-49C7-44AA-9C2F-763BE7FBCFA1}" destId="{25035E30-0DDC-4A97-9F5B-A39A91AA81E0}" srcOrd="1" destOrd="0" presId="urn:microsoft.com/office/officeart/2005/8/layout/vList2"/>
    <dgm:cxn modelId="{3C5102B1-625D-48AC-ACDF-DB26868B9555}" type="presParOf" srcId="{65744E14-49C7-44AA-9C2F-763BE7FBCFA1}" destId="{9750E224-8729-4D75-824D-2FEFCDCB8E50}" srcOrd="2" destOrd="0" presId="urn:microsoft.com/office/officeart/2005/8/layout/vList2"/>
    <dgm:cxn modelId="{7F9E5FEB-4319-49F5-930F-306266CEF89B}" type="presParOf" srcId="{65744E14-49C7-44AA-9C2F-763BE7FBCFA1}" destId="{A00A7934-5B97-4A76-B046-9CB5938ED707}" srcOrd="3" destOrd="0" presId="urn:microsoft.com/office/officeart/2005/8/layout/vList2"/>
    <dgm:cxn modelId="{859EB99A-1934-4089-9108-8ECE7AE7E227}" type="presParOf" srcId="{65744E14-49C7-44AA-9C2F-763BE7FBCFA1}" destId="{3E525F2B-162F-42F5-A7A6-D8738AE7A7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05EA9B-D553-4971-BF9A-5636E0FB23D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DB9A083-85CC-434D-8080-F128A844CC60}">
      <dgm:prSet/>
      <dgm:spPr/>
      <dgm:t>
        <a:bodyPr/>
        <a:lstStyle/>
        <a:p>
          <a:r>
            <a:rPr lang="hr-HR" dirty="0"/>
            <a:t>Rusija zbog neslaganja s Austro-Ugarskom izašla iz Trojnog saveza, a priključila se Italija (1882. godine)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Trojni savez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0362F-B293-4306-A9B5-91730A56868A}" type="parTrans" cxnId="{84DC46ED-FC2C-45F6-9C6E-1C283CAF633A}">
      <dgm:prSet/>
      <dgm:spPr/>
      <dgm:t>
        <a:bodyPr/>
        <a:lstStyle/>
        <a:p>
          <a:endParaRPr lang="en-US"/>
        </a:p>
      </dgm:t>
    </dgm:pt>
    <dgm:pt modelId="{EB24C47E-2176-49F6-AB6F-5390E59582DB}" type="sibTrans" cxnId="{84DC46ED-FC2C-45F6-9C6E-1C283CAF633A}">
      <dgm:prSet/>
      <dgm:spPr/>
      <dgm:t>
        <a:bodyPr/>
        <a:lstStyle/>
        <a:p>
          <a:endParaRPr lang="en-US"/>
        </a:p>
      </dgm:t>
    </dgm:pt>
    <dgm:pt modelId="{8F9BBC3C-E93C-43D9-99B8-C08D887A80D0}">
      <dgm:prSet/>
      <dgm:spPr/>
      <dgm:t>
        <a:bodyPr/>
        <a:lstStyle/>
        <a:p>
          <a:r>
            <a:rPr lang="hr-HR" dirty="0"/>
            <a:t>Političko zbližavanje Ujedinjenog Kraljevstva, Francuske i Rusije</a:t>
          </a:r>
          <a:endParaRPr lang="en-US" dirty="0"/>
        </a:p>
      </dgm:t>
    </dgm:pt>
    <dgm:pt modelId="{B617F7D0-89DE-4209-BACE-1B98603E6799}" type="parTrans" cxnId="{E3F8BE1A-4223-4E9C-AF93-076752FA9BD5}">
      <dgm:prSet/>
      <dgm:spPr/>
      <dgm:t>
        <a:bodyPr/>
        <a:lstStyle/>
        <a:p>
          <a:endParaRPr lang="en-US"/>
        </a:p>
      </dgm:t>
    </dgm:pt>
    <dgm:pt modelId="{15115E8F-4535-4773-BEEA-5D7C35B9927B}" type="sibTrans" cxnId="{E3F8BE1A-4223-4E9C-AF93-076752FA9BD5}">
      <dgm:prSet/>
      <dgm:spPr/>
      <dgm:t>
        <a:bodyPr/>
        <a:lstStyle/>
        <a:p>
          <a:endParaRPr lang="en-US"/>
        </a:p>
      </dgm:t>
    </dgm:pt>
    <dgm:pt modelId="{A094935F-052D-40F9-A9B1-9964146B0B13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1907. godine </a:t>
          </a:r>
          <a:r>
            <a:rPr lang="hr-HR" dirty="0"/>
            <a:t>sklopile su savez </a:t>
          </a:r>
          <a:r>
            <a:rPr lang="hr-HR" dirty="0" smtClean="0"/>
            <a:t>–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Antanta</a:t>
          </a:r>
          <a:r>
            <a:rPr lang="hr-HR" dirty="0" smtClean="0"/>
            <a:t> </a:t>
          </a:r>
          <a:endParaRPr lang="en-US" dirty="0"/>
        </a:p>
      </dgm:t>
    </dgm:pt>
    <dgm:pt modelId="{C1B7129D-38EA-4EB0-99F3-2CF04B5735F1}" type="parTrans" cxnId="{68D1CA47-021D-445A-AC6E-638716B28C41}">
      <dgm:prSet/>
      <dgm:spPr/>
      <dgm:t>
        <a:bodyPr/>
        <a:lstStyle/>
        <a:p>
          <a:endParaRPr lang="hr-HR"/>
        </a:p>
      </dgm:t>
    </dgm:pt>
    <dgm:pt modelId="{AAFE2208-FE55-480D-9241-83B8CF464A1C}" type="sibTrans" cxnId="{68D1CA47-021D-445A-AC6E-638716B28C41}">
      <dgm:prSet/>
      <dgm:spPr/>
      <dgm:t>
        <a:bodyPr/>
        <a:lstStyle/>
        <a:p>
          <a:endParaRPr lang="hr-HR"/>
        </a:p>
      </dgm:t>
    </dgm:pt>
    <dgm:pt modelId="{722A18F4-8B83-4CAA-9178-87103FA1922D}" type="pres">
      <dgm:prSet presAssocID="{5205EA9B-D553-4971-BF9A-5636E0FB2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D2E842A-D7ED-4929-A2C0-E4540AA65264}" type="pres">
      <dgm:prSet presAssocID="{CDB9A083-85CC-434D-8080-F128A844CC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293204-A429-4EF2-97D3-0BAE48657587}" type="pres">
      <dgm:prSet presAssocID="{EB24C47E-2176-49F6-AB6F-5390E59582DB}" presName="spacer" presStyleCnt="0"/>
      <dgm:spPr/>
    </dgm:pt>
    <dgm:pt modelId="{9FDAF1A8-A80D-4D47-8694-7F75251ABC93}" type="pres">
      <dgm:prSet presAssocID="{8F9BBC3C-E93C-43D9-99B8-C08D887A80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9D38F5-45D0-447E-B120-2154733061EA}" type="pres">
      <dgm:prSet presAssocID="{15115E8F-4535-4773-BEEA-5D7C35B9927B}" presName="spacer" presStyleCnt="0"/>
      <dgm:spPr/>
    </dgm:pt>
    <dgm:pt modelId="{B07E6CE0-BD4A-44F0-844D-5856C3B34DC1}" type="pres">
      <dgm:prSet presAssocID="{A094935F-052D-40F9-A9B1-9964146B0B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8D1CA47-021D-445A-AC6E-638716B28C41}" srcId="{5205EA9B-D553-4971-BF9A-5636E0FB23DB}" destId="{A094935F-052D-40F9-A9B1-9964146B0B13}" srcOrd="2" destOrd="0" parTransId="{C1B7129D-38EA-4EB0-99F3-2CF04B5735F1}" sibTransId="{AAFE2208-FE55-480D-9241-83B8CF464A1C}"/>
    <dgm:cxn modelId="{E3F8BE1A-4223-4E9C-AF93-076752FA9BD5}" srcId="{5205EA9B-D553-4971-BF9A-5636E0FB23DB}" destId="{8F9BBC3C-E93C-43D9-99B8-C08D887A80D0}" srcOrd="1" destOrd="0" parTransId="{B617F7D0-89DE-4209-BACE-1B98603E6799}" sibTransId="{15115E8F-4535-4773-BEEA-5D7C35B9927B}"/>
    <dgm:cxn modelId="{84DC46ED-FC2C-45F6-9C6E-1C283CAF633A}" srcId="{5205EA9B-D553-4971-BF9A-5636E0FB23DB}" destId="{CDB9A083-85CC-434D-8080-F128A844CC60}" srcOrd="0" destOrd="0" parTransId="{21E0362F-B293-4306-A9B5-91730A56868A}" sibTransId="{EB24C47E-2176-49F6-AB6F-5390E59582DB}"/>
    <dgm:cxn modelId="{B91C5F17-BDDE-492D-94DA-081CFE6EF0B8}" type="presOf" srcId="{5205EA9B-D553-4971-BF9A-5636E0FB23DB}" destId="{722A18F4-8B83-4CAA-9178-87103FA1922D}" srcOrd="0" destOrd="0" presId="urn:microsoft.com/office/officeart/2005/8/layout/vList2"/>
    <dgm:cxn modelId="{67947D24-846E-4268-B646-2CC41C7F1559}" type="presOf" srcId="{CDB9A083-85CC-434D-8080-F128A844CC60}" destId="{3D2E842A-D7ED-4929-A2C0-E4540AA65264}" srcOrd="0" destOrd="0" presId="urn:microsoft.com/office/officeart/2005/8/layout/vList2"/>
    <dgm:cxn modelId="{1A4E4E69-7136-413D-AE9F-AC6785119EF8}" type="presOf" srcId="{A094935F-052D-40F9-A9B1-9964146B0B13}" destId="{B07E6CE0-BD4A-44F0-844D-5856C3B34DC1}" srcOrd="0" destOrd="0" presId="urn:microsoft.com/office/officeart/2005/8/layout/vList2"/>
    <dgm:cxn modelId="{DDAACCD5-0EEE-4F75-8436-14745BCCED89}" type="presOf" srcId="{8F9BBC3C-E93C-43D9-99B8-C08D887A80D0}" destId="{9FDAF1A8-A80D-4D47-8694-7F75251ABC93}" srcOrd="0" destOrd="0" presId="urn:microsoft.com/office/officeart/2005/8/layout/vList2"/>
    <dgm:cxn modelId="{5CFCCF9B-70A6-477D-A6F5-EF1BBAED0550}" type="presParOf" srcId="{722A18F4-8B83-4CAA-9178-87103FA1922D}" destId="{3D2E842A-D7ED-4929-A2C0-E4540AA65264}" srcOrd="0" destOrd="0" presId="urn:microsoft.com/office/officeart/2005/8/layout/vList2"/>
    <dgm:cxn modelId="{1C2A2669-3CCF-4F83-9E88-DC1D174916C4}" type="presParOf" srcId="{722A18F4-8B83-4CAA-9178-87103FA1922D}" destId="{AF293204-A429-4EF2-97D3-0BAE48657587}" srcOrd="1" destOrd="0" presId="urn:microsoft.com/office/officeart/2005/8/layout/vList2"/>
    <dgm:cxn modelId="{59C43BF1-0052-42A3-B076-4F4D2D38309E}" type="presParOf" srcId="{722A18F4-8B83-4CAA-9178-87103FA1922D}" destId="{9FDAF1A8-A80D-4D47-8694-7F75251ABC93}" srcOrd="2" destOrd="0" presId="urn:microsoft.com/office/officeart/2005/8/layout/vList2"/>
    <dgm:cxn modelId="{EE3D5BFD-02E5-47A7-A3A7-5DA406DC2911}" type="presParOf" srcId="{722A18F4-8B83-4CAA-9178-87103FA1922D}" destId="{449D38F5-45D0-447E-B120-2154733061EA}" srcOrd="3" destOrd="0" presId="urn:microsoft.com/office/officeart/2005/8/layout/vList2"/>
    <dgm:cxn modelId="{F110876C-8132-4D3E-BD68-9316ADB1E45C}" type="presParOf" srcId="{722A18F4-8B83-4CAA-9178-87103FA1922D}" destId="{B07E6CE0-BD4A-44F0-844D-5856C3B34D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E78AD1-00E8-40C3-BA3C-EE48C6470A7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06908F-60B1-4A8C-8E17-D7A513134E71}">
      <dgm:prSet/>
      <dgm:spPr/>
      <dgm:t>
        <a:bodyPr/>
        <a:lstStyle/>
        <a:p>
          <a:pPr algn="just"/>
          <a:r>
            <a:rPr lang="hr-HR" dirty="0"/>
            <a:t>Razlike i neprijateljstva između Trojnog saveza i Antante – osobito u vezi s kolonijama</a:t>
          </a:r>
          <a:endParaRPr lang="en-US" dirty="0"/>
        </a:p>
      </dgm:t>
    </dgm:pt>
    <dgm:pt modelId="{4A27D938-CAE9-4A83-A838-1C1A1195FA69}" type="parTrans" cxnId="{F3BB47B7-EADE-4776-93F1-981FB1C09217}">
      <dgm:prSet/>
      <dgm:spPr/>
      <dgm:t>
        <a:bodyPr/>
        <a:lstStyle/>
        <a:p>
          <a:endParaRPr lang="en-US"/>
        </a:p>
      </dgm:t>
    </dgm:pt>
    <dgm:pt modelId="{92E3D324-4E5A-4E63-BD3C-B0FE4C89D36D}" type="sibTrans" cxnId="{F3BB47B7-EADE-4776-93F1-981FB1C09217}">
      <dgm:prSet/>
      <dgm:spPr/>
      <dgm:t>
        <a:bodyPr/>
        <a:lstStyle/>
        <a:p>
          <a:endParaRPr lang="en-US"/>
        </a:p>
      </dgm:t>
    </dgm:pt>
    <dgm:pt modelId="{9450A01A-2D8C-4567-A9E6-11E581E4F9FD}">
      <dgm:prSet/>
      <dgm:spPr/>
      <dgm:t>
        <a:bodyPr/>
        <a:lstStyle/>
        <a:p>
          <a:r>
            <a:rPr lang="hr-HR" dirty="0"/>
            <a:t>Italija i Njemačka tražile preraspodjelu kolonija</a:t>
          </a:r>
          <a:endParaRPr lang="en-US" dirty="0"/>
        </a:p>
      </dgm:t>
    </dgm:pt>
    <dgm:pt modelId="{39D210E8-FB6E-499E-8C8E-BFDACE5391CA}" type="parTrans" cxnId="{1F490519-52E2-4449-ACD5-E0CFC4BC7866}">
      <dgm:prSet/>
      <dgm:spPr/>
      <dgm:t>
        <a:bodyPr/>
        <a:lstStyle/>
        <a:p>
          <a:endParaRPr lang="en-US"/>
        </a:p>
      </dgm:t>
    </dgm:pt>
    <dgm:pt modelId="{44D17A2D-0453-4A50-83B9-F30E15C37E0E}" type="sibTrans" cxnId="{1F490519-52E2-4449-ACD5-E0CFC4BC7866}">
      <dgm:prSet/>
      <dgm:spPr/>
      <dgm:t>
        <a:bodyPr/>
        <a:lstStyle/>
        <a:p>
          <a:endParaRPr lang="en-US"/>
        </a:p>
      </dgm:t>
    </dgm:pt>
    <dgm:pt modelId="{C2D69EE0-45B1-451B-AA8A-CBF294691835}">
      <dgm:prSet/>
      <dgm:spPr/>
      <dgm:t>
        <a:bodyPr/>
        <a:lstStyle/>
        <a:p>
          <a:r>
            <a:rPr lang="hr-HR" dirty="0"/>
            <a:t>Njemački političari strahovali da će s tolikim kolonijalnim posjedima Ujedinjeno Kraljevstvo i Francuska previše ojačati na štetu Njemačke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389124-44A4-4E10-B9BF-29DD1D0F7D45}" type="parTrans" cxnId="{9CB7D0E1-A984-4423-8DE9-0E3556F34098}">
      <dgm:prSet/>
      <dgm:spPr/>
      <dgm:t>
        <a:bodyPr/>
        <a:lstStyle/>
        <a:p>
          <a:endParaRPr lang="en-US"/>
        </a:p>
      </dgm:t>
    </dgm:pt>
    <dgm:pt modelId="{93BC43C1-0700-46AF-975C-9E278C26BF01}" type="sibTrans" cxnId="{9CB7D0E1-A984-4423-8DE9-0E3556F34098}">
      <dgm:prSet/>
      <dgm:spPr/>
      <dgm:t>
        <a:bodyPr/>
        <a:lstStyle/>
        <a:p>
          <a:endParaRPr lang="en-US"/>
        </a:p>
      </dgm:t>
    </dgm:pt>
    <dgm:pt modelId="{65744E14-49C7-44AA-9C2F-763BE7FBCFA1}" type="pres">
      <dgm:prSet presAssocID="{0BE78AD1-00E8-40C3-BA3C-EE48C6470A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D8894CD-1762-4418-B198-453DC47F90DB}" type="pres">
      <dgm:prSet presAssocID="{6906908F-60B1-4A8C-8E17-D7A513134E7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035E30-0DDC-4A97-9F5B-A39A91AA81E0}" type="pres">
      <dgm:prSet presAssocID="{92E3D324-4E5A-4E63-BD3C-B0FE4C89D36D}" presName="spacer" presStyleCnt="0"/>
      <dgm:spPr/>
    </dgm:pt>
    <dgm:pt modelId="{9750E224-8729-4D75-824D-2FEFCDCB8E50}" type="pres">
      <dgm:prSet presAssocID="{9450A01A-2D8C-4567-A9E6-11E581E4F9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0A7934-5B97-4A76-B046-9CB5938ED707}" type="pres">
      <dgm:prSet presAssocID="{44D17A2D-0453-4A50-83B9-F30E15C37E0E}" presName="spacer" presStyleCnt="0"/>
      <dgm:spPr/>
    </dgm:pt>
    <dgm:pt modelId="{3E525F2B-162F-42F5-A7A6-D8738AE7A7DC}" type="pres">
      <dgm:prSet presAssocID="{C2D69EE0-45B1-451B-AA8A-CBF2946918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F69CBEB-9B84-4BAE-AC08-C05ED5641BC2}" type="presOf" srcId="{9450A01A-2D8C-4567-A9E6-11E581E4F9FD}" destId="{9750E224-8729-4D75-824D-2FEFCDCB8E50}" srcOrd="0" destOrd="0" presId="urn:microsoft.com/office/officeart/2005/8/layout/vList2"/>
    <dgm:cxn modelId="{24EA48BD-61AA-4A8F-AD79-DD13B6F53220}" type="presOf" srcId="{C2D69EE0-45B1-451B-AA8A-CBF294691835}" destId="{3E525F2B-162F-42F5-A7A6-D8738AE7A7DC}" srcOrd="0" destOrd="0" presId="urn:microsoft.com/office/officeart/2005/8/layout/vList2"/>
    <dgm:cxn modelId="{9CB7D0E1-A984-4423-8DE9-0E3556F34098}" srcId="{0BE78AD1-00E8-40C3-BA3C-EE48C6470A77}" destId="{C2D69EE0-45B1-451B-AA8A-CBF294691835}" srcOrd="2" destOrd="0" parTransId="{4F389124-44A4-4E10-B9BF-29DD1D0F7D45}" sibTransId="{93BC43C1-0700-46AF-975C-9E278C26BF01}"/>
    <dgm:cxn modelId="{F3BB47B7-EADE-4776-93F1-981FB1C09217}" srcId="{0BE78AD1-00E8-40C3-BA3C-EE48C6470A77}" destId="{6906908F-60B1-4A8C-8E17-D7A513134E71}" srcOrd="0" destOrd="0" parTransId="{4A27D938-CAE9-4A83-A838-1C1A1195FA69}" sibTransId="{92E3D324-4E5A-4E63-BD3C-B0FE4C89D36D}"/>
    <dgm:cxn modelId="{FF209F19-D3EF-477A-8D7A-F7D56AE7B98C}" type="presOf" srcId="{6906908F-60B1-4A8C-8E17-D7A513134E71}" destId="{BD8894CD-1762-4418-B198-453DC47F90DB}" srcOrd="0" destOrd="0" presId="urn:microsoft.com/office/officeart/2005/8/layout/vList2"/>
    <dgm:cxn modelId="{1F490519-52E2-4449-ACD5-E0CFC4BC7866}" srcId="{0BE78AD1-00E8-40C3-BA3C-EE48C6470A77}" destId="{9450A01A-2D8C-4567-A9E6-11E581E4F9FD}" srcOrd="1" destOrd="0" parTransId="{39D210E8-FB6E-499E-8C8E-BFDACE5391CA}" sibTransId="{44D17A2D-0453-4A50-83B9-F30E15C37E0E}"/>
    <dgm:cxn modelId="{4C41E7FB-779B-404C-9013-894C662FCE16}" type="presOf" srcId="{0BE78AD1-00E8-40C3-BA3C-EE48C6470A77}" destId="{65744E14-49C7-44AA-9C2F-763BE7FBCFA1}" srcOrd="0" destOrd="0" presId="urn:microsoft.com/office/officeart/2005/8/layout/vList2"/>
    <dgm:cxn modelId="{031EB3C2-0B2D-4239-BDAC-05717AB86914}" type="presParOf" srcId="{65744E14-49C7-44AA-9C2F-763BE7FBCFA1}" destId="{BD8894CD-1762-4418-B198-453DC47F90DB}" srcOrd="0" destOrd="0" presId="urn:microsoft.com/office/officeart/2005/8/layout/vList2"/>
    <dgm:cxn modelId="{392DF06D-8935-491F-9D62-BED5DFAB74B8}" type="presParOf" srcId="{65744E14-49C7-44AA-9C2F-763BE7FBCFA1}" destId="{25035E30-0DDC-4A97-9F5B-A39A91AA81E0}" srcOrd="1" destOrd="0" presId="urn:microsoft.com/office/officeart/2005/8/layout/vList2"/>
    <dgm:cxn modelId="{3C5102B1-625D-48AC-ACDF-DB26868B9555}" type="presParOf" srcId="{65744E14-49C7-44AA-9C2F-763BE7FBCFA1}" destId="{9750E224-8729-4D75-824D-2FEFCDCB8E50}" srcOrd="2" destOrd="0" presId="urn:microsoft.com/office/officeart/2005/8/layout/vList2"/>
    <dgm:cxn modelId="{7F9E5FEB-4319-49F5-930F-306266CEF89B}" type="presParOf" srcId="{65744E14-49C7-44AA-9C2F-763BE7FBCFA1}" destId="{A00A7934-5B97-4A76-B046-9CB5938ED707}" srcOrd="3" destOrd="0" presId="urn:microsoft.com/office/officeart/2005/8/layout/vList2"/>
    <dgm:cxn modelId="{859EB99A-1934-4089-9108-8ECE7AE7E227}" type="presParOf" srcId="{65744E14-49C7-44AA-9C2F-763BE7FBCFA1}" destId="{3E525F2B-162F-42F5-A7A6-D8738AE7A7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1350E9-B942-49C2-82BC-9E9152BAEE8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75AF55D-60E6-45A1-BAEF-E99C23757FB5}">
      <dgm:prSet/>
      <dgm:spPr/>
      <dgm:t>
        <a:bodyPr/>
        <a:lstStyle/>
        <a:p>
          <a:r>
            <a:rPr lang="hr-HR" dirty="0"/>
            <a:t>Velike sile miješale se u </a:t>
          </a:r>
          <a:r>
            <a:rPr lang="hr-HR" b="0" dirty="0"/>
            <a:t>lokalne sukobe </a:t>
          </a:r>
          <a:r>
            <a:rPr lang="hr-HR" dirty="0"/>
            <a:t>diljem svijeta – vidjele svoj interes</a:t>
          </a:r>
          <a:endParaRPr lang="en-US" dirty="0"/>
        </a:p>
      </dgm:t>
    </dgm:pt>
    <dgm:pt modelId="{ED4FBAC8-7C3A-4C44-9A5A-403E292325D6}" type="parTrans" cxnId="{49264236-0031-4492-BA6F-5719CA3C24D2}">
      <dgm:prSet/>
      <dgm:spPr/>
      <dgm:t>
        <a:bodyPr/>
        <a:lstStyle/>
        <a:p>
          <a:endParaRPr lang="en-US"/>
        </a:p>
      </dgm:t>
    </dgm:pt>
    <dgm:pt modelId="{AFAA4CBF-40AD-4EEB-AC3B-119176A66052}" type="sibTrans" cxnId="{49264236-0031-4492-BA6F-5719CA3C24D2}">
      <dgm:prSet/>
      <dgm:spPr/>
      <dgm:t>
        <a:bodyPr/>
        <a:lstStyle/>
        <a:p>
          <a:endParaRPr lang="en-US"/>
        </a:p>
      </dgm:t>
    </dgm:pt>
    <dgm:pt modelId="{966556D4-77C3-4759-A934-9C1C2F6B4C6F}">
      <dgm:prSet/>
      <dgm:spPr/>
      <dgm:t>
        <a:bodyPr/>
        <a:lstStyle/>
        <a:p>
          <a:r>
            <a:rPr lang="hr-HR" dirty="0"/>
            <a:t>Najviše takvih sukoba – 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području Osmanskog Carstva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8D37AC-B41F-448C-B905-75771DE571A9}" type="parTrans" cxnId="{62A1A1AF-C228-46B2-9CC5-C8B837659BA5}">
      <dgm:prSet/>
      <dgm:spPr/>
      <dgm:t>
        <a:bodyPr/>
        <a:lstStyle/>
        <a:p>
          <a:endParaRPr lang="en-US"/>
        </a:p>
      </dgm:t>
    </dgm:pt>
    <dgm:pt modelId="{40A1954C-4812-4636-9379-8F151C8FBCB2}" type="sibTrans" cxnId="{62A1A1AF-C228-46B2-9CC5-C8B837659BA5}">
      <dgm:prSet/>
      <dgm:spPr/>
      <dgm:t>
        <a:bodyPr/>
        <a:lstStyle/>
        <a:p>
          <a:endParaRPr lang="en-US"/>
        </a:p>
      </dgm:t>
    </dgm:pt>
    <dgm:pt modelId="{6AE19AEF-C014-4ECC-AC71-FD333A82DC1D}">
      <dgm:prSet/>
      <dgm:spPr/>
      <dgm:t>
        <a:bodyPr/>
        <a:lstStyle/>
        <a:p>
          <a:pPr algn="l"/>
          <a:r>
            <a:rPr lang="hr-HR" b="0" dirty="0"/>
            <a:t>Osmansko Carstvo – u </a:t>
          </a:r>
          <a:r>
            <a:rPr lang="pl-PL" b="0" i="0" dirty="0"/>
            <a:t>XIX. stoljeću gospodarski i vojno zaostajalo za razvijenim europskim državama</a:t>
          </a:r>
          <a:endParaRPr lang="en-US" dirty="0"/>
        </a:p>
      </dgm:t>
    </dgm:pt>
    <dgm:pt modelId="{A81C5910-995D-49BF-85F1-CEEFA1DF0269}" type="parTrans" cxnId="{133B6E78-95D6-4C8B-9C57-57738C9F5B94}">
      <dgm:prSet/>
      <dgm:spPr/>
      <dgm:t>
        <a:bodyPr/>
        <a:lstStyle/>
        <a:p>
          <a:endParaRPr lang="en-US"/>
        </a:p>
      </dgm:t>
    </dgm:pt>
    <dgm:pt modelId="{F4500C88-432B-4F44-9F0B-04A6677225DF}" type="sibTrans" cxnId="{133B6E78-95D6-4C8B-9C57-57738C9F5B94}">
      <dgm:prSet/>
      <dgm:spPr/>
      <dgm:t>
        <a:bodyPr/>
        <a:lstStyle/>
        <a:p>
          <a:endParaRPr lang="en-US"/>
        </a:p>
      </dgm:t>
    </dgm:pt>
    <dgm:pt modelId="{C2E9EA2A-AD35-423C-BFE9-130AA7FEE2B3}" type="pres">
      <dgm:prSet presAssocID="{AB1350E9-B942-49C2-82BC-9E9152BAEE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43867EF-7B86-4E6E-BCB4-813196158DAE}" type="pres">
      <dgm:prSet presAssocID="{A75AF55D-60E6-45A1-BAEF-E99C23757F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4C503C-AA5E-4E67-A63D-7B8176882AC8}" type="pres">
      <dgm:prSet presAssocID="{AFAA4CBF-40AD-4EEB-AC3B-119176A66052}" presName="spacer" presStyleCnt="0"/>
      <dgm:spPr/>
    </dgm:pt>
    <dgm:pt modelId="{F4CDB84F-E3A0-4F06-85BB-F49E05999655}" type="pres">
      <dgm:prSet presAssocID="{966556D4-77C3-4759-A934-9C1C2F6B4C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32A005-740E-498E-B945-ED98DFF2DEE4}" type="pres">
      <dgm:prSet presAssocID="{40A1954C-4812-4636-9379-8F151C8FBCB2}" presName="spacer" presStyleCnt="0"/>
      <dgm:spPr/>
    </dgm:pt>
    <dgm:pt modelId="{07F5FCC8-660B-43AD-8F33-946E8B649968}" type="pres">
      <dgm:prSet presAssocID="{6AE19AEF-C014-4ECC-AC71-FD333A82DC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5BC9DCA-ADB5-4CEC-ABD2-64DA4125E994}" type="presOf" srcId="{6AE19AEF-C014-4ECC-AC71-FD333A82DC1D}" destId="{07F5FCC8-660B-43AD-8F33-946E8B649968}" srcOrd="0" destOrd="0" presId="urn:microsoft.com/office/officeart/2005/8/layout/vList2"/>
    <dgm:cxn modelId="{DC3DDD4F-67AE-4E43-9636-C27147423221}" type="presOf" srcId="{AB1350E9-B942-49C2-82BC-9E9152BAEE8A}" destId="{C2E9EA2A-AD35-423C-BFE9-130AA7FEE2B3}" srcOrd="0" destOrd="0" presId="urn:microsoft.com/office/officeart/2005/8/layout/vList2"/>
    <dgm:cxn modelId="{FE5A49AD-F36B-473B-875A-AD72BBD29D2E}" type="presOf" srcId="{966556D4-77C3-4759-A934-9C1C2F6B4C6F}" destId="{F4CDB84F-E3A0-4F06-85BB-F49E05999655}" srcOrd="0" destOrd="0" presId="urn:microsoft.com/office/officeart/2005/8/layout/vList2"/>
    <dgm:cxn modelId="{49264236-0031-4492-BA6F-5719CA3C24D2}" srcId="{AB1350E9-B942-49C2-82BC-9E9152BAEE8A}" destId="{A75AF55D-60E6-45A1-BAEF-E99C23757FB5}" srcOrd="0" destOrd="0" parTransId="{ED4FBAC8-7C3A-4C44-9A5A-403E292325D6}" sibTransId="{AFAA4CBF-40AD-4EEB-AC3B-119176A66052}"/>
    <dgm:cxn modelId="{62A1A1AF-C228-46B2-9CC5-C8B837659BA5}" srcId="{AB1350E9-B942-49C2-82BC-9E9152BAEE8A}" destId="{966556D4-77C3-4759-A934-9C1C2F6B4C6F}" srcOrd="1" destOrd="0" parTransId="{A58D37AC-B41F-448C-B905-75771DE571A9}" sibTransId="{40A1954C-4812-4636-9379-8F151C8FBCB2}"/>
    <dgm:cxn modelId="{3D8974F4-D3C3-4FA9-9B31-40121FA561D8}" type="presOf" srcId="{A75AF55D-60E6-45A1-BAEF-E99C23757FB5}" destId="{443867EF-7B86-4E6E-BCB4-813196158DAE}" srcOrd="0" destOrd="0" presId="urn:microsoft.com/office/officeart/2005/8/layout/vList2"/>
    <dgm:cxn modelId="{133B6E78-95D6-4C8B-9C57-57738C9F5B94}" srcId="{AB1350E9-B942-49C2-82BC-9E9152BAEE8A}" destId="{6AE19AEF-C014-4ECC-AC71-FD333A82DC1D}" srcOrd="2" destOrd="0" parTransId="{A81C5910-995D-49BF-85F1-CEEFA1DF0269}" sibTransId="{F4500C88-432B-4F44-9F0B-04A6677225DF}"/>
    <dgm:cxn modelId="{1C5FEFC3-8D20-4A3E-A4F4-79E678A329AE}" type="presParOf" srcId="{C2E9EA2A-AD35-423C-BFE9-130AA7FEE2B3}" destId="{443867EF-7B86-4E6E-BCB4-813196158DAE}" srcOrd="0" destOrd="0" presId="urn:microsoft.com/office/officeart/2005/8/layout/vList2"/>
    <dgm:cxn modelId="{9EDE1560-B014-430F-A096-2AA2ED5F9B5E}" type="presParOf" srcId="{C2E9EA2A-AD35-423C-BFE9-130AA7FEE2B3}" destId="{144C503C-AA5E-4E67-A63D-7B8176882AC8}" srcOrd="1" destOrd="0" presId="urn:microsoft.com/office/officeart/2005/8/layout/vList2"/>
    <dgm:cxn modelId="{B39CC732-58EB-4443-83B7-4608030C408D}" type="presParOf" srcId="{C2E9EA2A-AD35-423C-BFE9-130AA7FEE2B3}" destId="{F4CDB84F-E3A0-4F06-85BB-F49E05999655}" srcOrd="2" destOrd="0" presId="urn:microsoft.com/office/officeart/2005/8/layout/vList2"/>
    <dgm:cxn modelId="{FCD336E7-63CF-45E7-9D6A-3719F73F5206}" type="presParOf" srcId="{C2E9EA2A-AD35-423C-BFE9-130AA7FEE2B3}" destId="{F032A005-740E-498E-B945-ED98DFF2DEE4}" srcOrd="3" destOrd="0" presId="urn:microsoft.com/office/officeart/2005/8/layout/vList2"/>
    <dgm:cxn modelId="{5C580929-5C8B-4E3C-8888-9A87B4B1F01C}" type="presParOf" srcId="{C2E9EA2A-AD35-423C-BFE9-130AA7FEE2B3}" destId="{07F5FCC8-660B-43AD-8F33-946E8B6499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1350E9-B942-49C2-82BC-9E9152BAEE8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75AF55D-60E6-45A1-BAEF-E99C23757FB5}">
      <dgm:prSet/>
      <dgm:spPr/>
      <dgm:t>
        <a:bodyPr/>
        <a:lstStyle/>
        <a:p>
          <a:r>
            <a:rPr lang="hr-HR" dirty="0"/>
            <a:t>Osmansko Carstvo – višenacionalna država</a:t>
          </a:r>
          <a:endParaRPr lang="en-US" dirty="0"/>
        </a:p>
      </dgm:t>
    </dgm:pt>
    <dgm:pt modelId="{ED4FBAC8-7C3A-4C44-9A5A-403E292325D6}" type="parTrans" cxnId="{49264236-0031-4492-BA6F-5719CA3C24D2}">
      <dgm:prSet/>
      <dgm:spPr/>
      <dgm:t>
        <a:bodyPr/>
        <a:lstStyle/>
        <a:p>
          <a:endParaRPr lang="en-US"/>
        </a:p>
      </dgm:t>
    </dgm:pt>
    <dgm:pt modelId="{AFAA4CBF-40AD-4EEB-AC3B-119176A66052}" type="sibTrans" cxnId="{49264236-0031-4492-BA6F-5719CA3C24D2}">
      <dgm:prSet/>
      <dgm:spPr/>
      <dgm:t>
        <a:bodyPr/>
        <a:lstStyle/>
        <a:p>
          <a:endParaRPr lang="en-US"/>
        </a:p>
      </dgm:t>
    </dgm:pt>
    <dgm:pt modelId="{966556D4-77C3-4759-A934-9C1C2F6B4C6F}">
      <dgm:prSet/>
      <dgm:spPr/>
      <dgm:t>
        <a:bodyPr/>
        <a:lstStyle/>
        <a:p>
          <a:r>
            <a:rPr lang="hr-HR" dirty="0"/>
            <a:t>Tijekom XIX. stoljeća – težnje naroda unutar Osmanskog Carstva za stvaranjem vlastitih nacionalnih država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8D37AC-B41F-448C-B905-75771DE571A9}" type="parTrans" cxnId="{62A1A1AF-C228-46B2-9CC5-C8B837659BA5}">
      <dgm:prSet/>
      <dgm:spPr/>
      <dgm:t>
        <a:bodyPr/>
        <a:lstStyle/>
        <a:p>
          <a:endParaRPr lang="en-US"/>
        </a:p>
      </dgm:t>
    </dgm:pt>
    <dgm:pt modelId="{40A1954C-4812-4636-9379-8F151C8FBCB2}" type="sibTrans" cxnId="{62A1A1AF-C228-46B2-9CC5-C8B837659BA5}">
      <dgm:prSet/>
      <dgm:spPr/>
      <dgm:t>
        <a:bodyPr/>
        <a:lstStyle/>
        <a:p>
          <a:endParaRPr lang="en-US"/>
        </a:p>
      </dgm:t>
    </dgm:pt>
    <dgm:pt modelId="{6AE19AEF-C014-4ECC-AC71-FD333A82DC1D}">
      <dgm:prSet/>
      <dgm:spPr/>
      <dgm:t>
        <a:bodyPr/>
        <a:lstStyle/>
        <a:p>
          <a:pPr algn="l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Grčka, Srbija, Crna Gora, Bugarska i Rumunjska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1C5910-995D-49BF-85F1-CEEFA1DF0269}" type="parTrans" cxnId="{133B6E78-95D6-4C8B-9C57-57738C9F5B94}">
      <dgm:prSet/>
      <dgm:spPr/>
      <dgm:t>
        <a:bodyPr/>
        <a:lstStyle/>
        <a:p>
          <a:endParaRPr lang="en-US"/>
        </a:p>
      </dgm:t>
    </dgm:pt>
    <dgm:pt modelId="{F4500C88-432B-4F44-9F0B-04A6677225DF}" type="sibTrans" cxnId="{133B6E78-95D6-4C8B-9C57-57738C9F5B94}">
      <dgm:prSet/>
      <dgm:spPr/>
      <dgm:t>
        <a:bodyPr/>
        <a:lstStyle/>
        <a:p>
          <a:endParaRPr lang="en-US"/>
        </a:p>
      </dgm:t>
    </dgm:pt>
    <dgm:pt modelId="{C2E9EA2A-AD35-423C-BFE9-130AA7FEE2B3}" type="pres">
      <dgm:prSet presAssocID="{AB1350E9-B942-49C2-82BC-9E9152BAEE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43867EF-7B86-4E6E-BCB4-813196158DAE}" type="pres">
      <dgm:prSet presAssocID="{A75AF55D-60E6-45A1-BAEF-E99C23757F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4C503C-AA5E-4E67-A63D-7B8176882AC8}" type="pres">
      <dgm:prSet presAssocID="{AFAA4CBF-40AD-4EEB-AC3B-119176A66052}" presName="spacer" presStyleCnt="0"/>
      <dgm:spPr/>
    </dgm:pt>
    <dgm:pt modelId="{F4CDB84F-E3A0-4F06-85BB-F49E05999655}" type="pres">
      <dgm:prSet presAssocID="{966556D4-77C3-4759-A934-9C1C2F6B4C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32A005-740E-498E-B945-ED98DFF2DEE4}" type="pres">
      <dgm:prSet presAssocID="{40A1954C-4812-4636-9379-8F151C8FBCB2}" presName="spacer" presStyleCnt="0"/>
      <dgm:spPr/>
    </dgm:pt>
    <dgm:pt modelId="{07F5FCC8-660B-43AD-8F33-946E8B649968}" type="pres">
      <dgm:prSet presAssocID="{6AE19AEF-C014-4ECC-AC71-FD333A82DC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5BC9DCA-ADB5-4CEC-ABD2-64DA4125E994}" type="presOf" srcId="{6AE19AEF-C014-4ECC-AC71-FD333A82DC1D}" destId="{07F5FCC8-660B-43AD-8F33-946E8B649968}" srcOrd="0" destOrd="0" presId="urn:microsoft.com/office/officeart/2005/8/layout/vList2"/>
    <dgm:cxn modelId="{DC3DDD4F-67AE-4E43-9636-C27147423221}" type="presOf" srcId="{AB1350E9-B942-49C2-82BC-9E9152BAEE8A}" destId="{C2E9EA2A-AD35-423C-BFE9-130AA7FEE2B3}" srcOrd="0" destOrd="0" presId="urn:microsoft.com/office/officeart/2005/8/layout/vList2"/>
    <dgm:cxn modelId="{FE5A49AD-F36B-473B-875A-AD72BBD29D2E}" type="presOf" srcId="{966556D4-77C3-4759-A934-9C1C2F6B4C6F}" destId="{F4CDB84F-E3A0-4F06-85BB-F49E05999655}" srcOrd="0" destOrd="0" presId="urn:microsoft.com/office/officeart/2005/8/layout/vList2"/>
    <dgm:cxn modelId="{49264236-0031-4492-BA6F-5719CA3C24D2}" srcId="{AB1350E9-B942-49C2-82BC-9E9152BAEE8A}" destId="{A75AF55D-60E6-45A1-BAEF-E99C23757FB5}" srcOrd="0" destOrd="0" parTransId="{ED4FBAC8-7C3A-4C44-9A5A-403E292325D6}" sibTransId="{AFAA4CBF-40AD-4EEB-AC3B-119176A66052}"/>
    <dgm:cxn modelId="{62A1A1AF-C228-46B2-9CC5-C8B837659BA5}" srcId="{AB1350E9-B942-49C2-82BC-9E9152BAEE8A}" destId="{966556D4-77C3-4759-A934-9C1C2F6B4C6F}" srcOrd="1" destOrd="0" parTransId="{A58D37AC-B41F-448C-B905-75771DE571A9}" sibTransId="{40A1954C-4812-4636-9379-8F151C8FBCB2}"/>
    <dgm:cxn modelId="{3D8974F4-D3C3-4FA9-9B31-40121FA561D8}" type="presOf" srcId="{A75AF55D-60E6-45A1-BAEF-E99C23757FB5}" destId="{443867EF-7B86-4E6E-BCB4-813196158DAE}" srcOrd="0" destOrd="0" presId="urn:microsoft.com/office/officeart/2005/8/layout/vList2"/>
    <dgm:cxn modelId="{133B6E78-95D6-4C8B-9C57-57738C9F5B94}" srcId="{AB1350E9-B942-49C2-82BC-9E9152BAEE8A}" destId="{6AE19AEF-C014-4ECC-AC71-FD333A82DC1D}" srcOrd="2" destOrd="0" parTransId="{A81C5910-995D-49BF-85F1-CEEFA1DF0269}" sibTransId="{F4500C88-432B-4F44-9F0B-04A6677225DF}"/>
    <dgm:cxn modelId="{1C5FEFC3-8D20-4A3E-A4F4-79E678A329AE}" type="presParOf" srcId="{C2E9EA2A-AD35-423C-BFE9-130AA7FEE2B3}" destId="{443867EF-7B86-4E6E-BCB4-813196158DAE}" srcOrd="0" destOrd="0" presId="urn:microsoft.com/office/officeart/2005/8/layout/vList2"/>
    <dgm:cxn modelId="{9EDE1560-B014-430F-A096-2AA2ED5F9B5E}" type="presParOf" srcId="{C2E9EA2A-AD35-423C-BFE9-130AA7FEE2B3}" destId="{144C503C-AA5E-4E67-A63D-7B8176882AC8}" srcOrd="1" destOrd="0" presId="urn:microsoft.com/office/officeart/2005/8/layout/vList2"/>
    <dgm:cxn modelId="{B39CC732-58EB-4443-83B7-4608030C408D}" type="presParOf" srcId="{C2E9EA2A-AD35-423C-BFE9-130AA7FEE2B3}" destId="{F4CDB84F-E3A0-4F06-85BB-F49E05999655}" srcOrd="2" destOrd="0" presId="urn:microsoft.com/office/officeart/2005/8/layout/vList2"/>
    <dgm:cxn modelId="{FCD336E7-63CF-45E7-9D6A-3719F73F5206}" type="presParOf" srcId="{C2E9EA2A-AD35-423C-BFE9-130AA7FEE2B3}" destId="{F032A005-740E-498E-B945-ED98DFF2DEE4}" srcOrd="3" destOrd="0" presId="urn:microsoft.com/office/officeart/2005/8/layout/vList2"/>
    <dgm:cxn modelId="{5C580929-5C8B-4E3C-8888-9A87B4B1F01C}" type="presParOf" srcId="{C2E9EA2A-AD35-423C-BFE9-130AA7FEE2B3}" destId="{07F5FCC8-660B-43AD-8F33-946E8B6499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35733-4D22-4565-A2A1-C9C83372E175}">
      <dsp:nvSpPr>
        <dsp:cNvPr id="0" name=""/>
        <dsp:cNvSpPr/>
      </dsp:nvSpPr>
      <dsp:spPr>
        <a:xfrm>
          <a:off x="1797530" y="1758252"/>
          <a:ext cx="1429702" cy="1356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Trojni savez</a:t>
          </a:r>
        </a:p>
      </dsp:txBody>
      <dsp:txXfrm>
        <a:off x="1797530" y="1758252"/>
        <a:ext cx="1429702" cy="1356686"/>
      </dsp:txXfrm>
    </dsp:sp>
    <dsp:sp modelId="{6782DEFB-B5D5-46D8-94C8-F4CCC971A819}">
      <dsp:nvSpPr>
        <dsp:cNvPr id="0" name=""/>
        <dsp:cNvSpPr/>
      </dsp:nvSpPr>
      <dsp:spPr>
        <a:xfrm rot="12900000">
          <a:off x="835610" y="1472064"/>
          <a:ext cx="1150757" cy="3866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FD7E0-4E56-4AF5-A034-8A12516CE9DB}">
      <dsp:nvSpPr>
        <dsp:cNvPr id="0" name=""/>
        <dsp:cNvSpPr/>
      </dsp:nvSpPr>
      <dsp:spPr>
        <a:xfrm>
          <a:off x="295240" y="819827"/>
          <a:ext cx="1288851" cy="1031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700" kern="1200" dirty="0"/>
            <a:t> </a:t>
          </a:r>
        </a:p>
      </dsp:txBody>
      <dsp:txXfrm>
        <a:off x="295240" y="819827"/>
        <a:ext cx="1288851" cy="1031081"/>
      </dsp:txXfrm>
    </dsp:sp>
    <dsp:sp modelId="{CD05C427-A3C0-4DA3-A4CA-23AA0CB2943A}">
      <dsp:nvSpPr>
        <dsp:cNvPr id="0" name=""/>
        <dsp:cNvSpPr/>
      </dsp:nvSpPr>
      <dsp:spPr>
        <a:xfrm rot="16200000">
          <a:off x="1925731" y="909986"/>
          <a:ext cx="1173300" cy="3866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B795F-FA63-40B3-AA70-D9CD91A8AD4C}">
      <dsp:nvSpPr>
        <dsp:cNvPr id="0" name=""/>
        <dsp:cNvSpPr/>
      </dsp:nvSpPr>
      <dsp:spPr>
        <a:xfrm>
          <a:off x="1867955" y="1123"/>
          <a:ext cx="1288851" cy="1031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700" kern="1200" dirty="0"/>
        </a:p>
      </dsp:txBody>
      <dsp:txXfrm>
        <a:off x="1867955" y="1123"/>
        <a:ext cx="1288851" cy="1031081"/>
      </dsp:txXfrm>
    </dsp:sp>
    <dsp:sp modelId="{F649DB0E-B178-4731-9C1D-6753C582DCC1}">
      <dsp:nvSpPr>
        <dsp:cNvPr id="0" name=""/>
        <dsp:cNvSpPr/>
      </dsp:nvSpPr>
      <dsp:spPr>
        <a:xfrm rot="19500000">
          <a:off x="3038394" y="1472064"/>
          <a:ext cx="1150757" cy="3866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73B53-2EBF-4DAC-91F6-E7FDEA37CBD9}">
      <dsp:nvSpPr>
        <dsp:cNvPr id="0" name=""/>
        <dsp:cNvSpPr/>
      </dsp:nvSpPr>
      <dsp:spPr>
        <a:xfrm>
          <a:off x="3440670" y="819827"/>
          <a:ext cx="1288851" cy="1031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700" kern="1200" dirty="0"/>
            <a:t> </a:t>
          </a:r>
        </a:p>
      </dsp:txBody>
      <dsp:txXfrm>
        <a:off x="3440670" y="819827"/>
        <a:ext cx="1288851" cy="103108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9C6473-140D-444C-B3EE-EE611E93ED3F}">
      <dsp:nvSpPr>
        <dsp:cNvPr id="0" name=""/>
        <dsp:cNvSpPr/>
      </dsp:nvSpPr>
      <dsp:spPr>
        <a:xfrm>
          <a:off x="0" y="6428"/>
          <a:ext cx="10515600" cy="1474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Istočno pitanje </a:t>
          </a:r>
          <a:r>
            <a:rPr lang="hr-HR" sz="2800" kern="1200" dirty="0" smtClean="0"/>
            <a:t>– </a:t>
          </a:r>
          <a:r>
            <a:rPr lang="hr-HR" sz="2800" kern="1200" dirty="0" err="1" smtClean="0"/>
            <a:t>pitanje</a:t>
          </a:r>
          <a:r>
            <a:rPr lang="hr-HR" sz="2800" kern="1200" dirty="0" smtClean="0"/>
            <a:t> </a:t>
          </a:r>
          <a:r>
            <a:rPr lang="hr-HR" sz="2800" kern="1200" dirty="0"/>
            <a:t>opstanka Osmanskog Carstva i podjele teritorija među velikim silama nakon njegove eventualne propasti</a:t>
          </a:r>
          <a:endParaRPr lang="en-US" sz="2800" kern="1200" dirty="0"/>
        </a:p>
      </dsp:txBody>
      <dsp:txXfrm>
        <a:off x="0" y="6428"/>
        <a:ext cx="10515600" cy="1474200"/>
      </dsp:txXfrm>
    </dsp:sp>
    <dsp:sp modelId="{05017F6D-FBD9-4CF5-AEA3-EBF89DCA8187}">
      <dsp:nvSpPr>
        <dsp:cNvPr id="0" name=""/>
        <dsp:cNvSpPr/>
      </dsp:nvSpPr>
      <dsp:spPr>
        <a:xfrm>
          <a:off x="0" y="1561269"/>
          <a:ext cx="10515600" cy="14742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Mogući raspad Carstva odgovarao 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Rusiji</a:t>
          </a:r>
          <a:r>
            <a:rPr lang="hr-HR" sz="2800" b="1" kern="1200" dirty="0"/>
            <a:t> (</a:t>
          </a:r>
          <a:r>
            <a:rPr lang="hr-HR" sz="2800" kern="1200" dirty="0"/>
            <a:t>željela se domoći morskih prolaza Bospora i </a:t>
          </a:r>
          <a:r>
            <a:rPr lang="hr-HR" sz="2800" kern="1200" dirty="0" err="1"/>
            <a:t>Dardanela</a:t>
          </a:r>
          <a:r>
            <a:rPr lang="hr-HR" sz="2800" kern="1200" dirty="0"/>
            <a:t>)</a:t>
          </a:r>
          <a:endParaRPr lang="en-US" sz="2800" kern="1200" dirty="0"/>
        </a:p>
      </dsp:txBody>
      <dsp:txXfrm>
        <a:off x="0" y="1561269"/>
        <a:ext cx="10515600" cy="1474200"/>
      </dsp:txXfrm>
    </dsp:sp>
    <dsp:sp modelId="{A9E5C8CB-2552-4BE8-A3FD-486E85CA3DF3}">
      <dsp:nvSpPr>
        <dsp:cNvPr id="0" name=""/>
        <dsp:cNvSpPr/>
      </dsp:nvSpPr>
      <dsp:spPr>
        <a:xfrm>
          <a:off x="0" y="3116109"/>
          <a:ext cx="10515600" cy="14742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Ujedinjeno Kraljevstvo </a:t>
          </a:r>
          <a:r>
            <a:rPr lang="hr-HR" sz="2800" kern="1200" dirty="0"/>
            <a:t>zauzimalo se za opstanak Osmanskog Carstva, kojemu bi lako nametnulo kontrolu i svoje interese</a:t>
          </a:r>
          <a:endParaRPr lang="en-US" sz="2800" kern="1200" dirty="0"/>
        </a:p>
      </dsp:txBody>
      <dsp:txXfrm>
        <a:off x="0" y="3116109"/>
        <a:ext cx="10515600" cy="14742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9C6473-140D-444C-B3EE-EE611E93ED3F}">
      <dsp:nvSpPr>
        <dsp:cNvPr id="0" name=""/>
        <dsp:cNvSpPr/>
      </dsp:nvSpPr>
      <dsp:spPr>
        <a:xfrm>
          <a:off x="0" y="5420"/>
          <a:ext cx="10596238" cy="15268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Velika istočna kriza – </a:t>
          </a: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1875</a:t>
          </a:r>
          <a:r>
            <a:rPr lang="hr-H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– 1878</a:t>
          </a: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godine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420"/>
        <a:ext cx="10596238" cy="1526850"/>
      </dsp:txXfrm>
    </dsp:sp>
    <dsp:sp modelId="{05017F6D-FBD9-4CF5-AEA3-EBF89DCA8187}">
      <dsp:nvSpPr>
        <dsp:cNvPr id="0" name=""/>
        <dsp:cNvSpPr/>
      </dsp:nvSpPr>
      <dsp:spPr>
        <a:xfrm>
          <a:off x="0" y="1615790"/>
          <a:ext cx="10596238" cy="152685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Nezadovoljni teškim životnim uvjetima pod osmanlijskom vlašću, </a:t>
          </a: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1875. godine seljaci u Bosni i Hercegovini digli ustanak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15790"/>
        <a:ext cx="10596238" cy="1526850"/>
      </dsp:txXfrm>
    </dsp:sp>
    <dsp:sp modelId="{A9E5C8CB-2552-4BE8-A3FD-486E85CA3DF3}">
      <dsp:nvSpPr>
        <dsp:cNvPr id="0" name=""/>
        <dsp:cNvSpPr/>
      </dsp:nvSpPr>
      <dsp:spPr>
        <a:xfrm>
          <a:off x="0" y="3226160"/>
          <a:ext cx="10596238" cy="152685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Srbija i Crna Gora </a:t>
          </a:r>
          <a:r>
            <a:rPr lang="hr-HR" sz="2900" kern="1200" dirty="0"/>
            <a:t>1876. godine ušle u rat protiv Osmanskog Carstva – pridružila im se </a:t>
          </a: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Rusija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26160"/>
        <a:ext cx="10596238" cy="152685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C3501-9EBC-4FF8-96F1-2AB02A186755}">
      <dsp:nvSpPr>
        <dsp:cNvPr id="0" name=""/>
        <dsp:cNvSpPr/>
      </dsp:nvSpPr>
      <dsp:spPr>
        <a:xfrm>
          <a:off x="0" y="1989"/>
          <a:ext cx="6406994" cy="1474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Mir u San Stefanu 1878. godine – Osmansko Carstvo izgubilo je velik dio svojih područja u Europi</a:t>
          </a:r>
          <a:endParaRPr lang="en-US" sz="2800" kern="1200" dirty="0"/>
        </a:p>
      </dsp:txBody>
      <dsp:txXfrm>
        <a:off x="0" y="1989"/>
        <a:ext cx="6406994" cy="1474200"/>
      </dsp:txXfrm>
    </dsp:sp>
    <dsp:sp modelId="{C52CE269-4E55-492A-9E81-57442650F4EC}">
      <dsp:nvSpPr>
        <dsp:cNvPr id="0" name=""/>
        <dsp:cNvSpPr/>
      </dsp:nvSpPr>
      <dsp:spPr>
        <a:xfrm>
          <a:off x="0" y="1556830"/>
          <a:ext cx="6406994" cy="14742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Stvaranjem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Velike Bugarske </a:t>
          </a:r>
          <a:r>
            <a:rPr lang="hr-HR" sz="2800" kern="1200" dirty="0"/>
            <a:t>Rusija osigurala važan utjecaj na tom prostoru</a:t>
          </a:r>
          <a:endParaRPr lang="en-US" sz="2800" kern="1200" dirty="0"/>
        </a:p>
      </dsp:txBody>
      <dsp:txXfrm>
        <a:off x="0" y="1556830"/>
        <a:ext cx="6406994" cy="1474200"/>
      </dsp:txXfrm>
    </dsp:sp>
    <dsp:sp modelId="{0ED19610-DE7F-4DC9-B0C7-FE4EDB44F2F6}">
      <dsp:nvSpPr>
        <dsp:cNvPr id="0" name=""/>
        <dsp:cNvSpPr/>
      </dsp:nvSpPr>
      <dsp:spPr>
        <a:xfrm>
          <a:off x="0" y="3111670"/>
          <a:ext cx="6406994" cy="14742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Velike sile nisu se složile s tim rješenjem</a:t>
          </a:r>
          <a:endParaRPr lang="en-US" sz="2800" kern="1200" dirty="0"/>
        </a:p>
      </dsp:txBody>
      <dsp:txXfrm>
        <a:off x="0" y="3111670"/>
        <a:ext cx="6406994" cy="14742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C3501-9EBC-4FF8-96F1-2AB02A186755}">
      <dsp:nvSpPr>
        <dsp:cNvPr id="0" name=""/>
        <dsp:cNvSpPr/>
      </dsp:nvSpPr>
      <dsp:spPr>
        <a:xfrm>
          <a:off x="8914" y="1282342"/>
          <a:ext cx="4123658" cy="13257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1878. godine sazvan kongres u Berlinu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14" y="1282342"/>
        <a:ext cx="4123658" cy="1325750"/>
      </dsp:txXfrm>
    </dsp:sp>
    <dsp:sp modelId="{C52CE269-4E55-492A-9E81-57442650F4EC}">
      <dsp:nvSpPr>
        <dsp:cNvPr id="0" name=""/>
        <dsp:cNvSpPr/>
      </dsp:nvSpPr>
      <dsp:spPr>
        <a:xfrm>
          <a:off x="4654369" y="199145"/>
          <a:ext cx="6021768" cy="110324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Velike sile poništile ruske vojne uspjehe i odluku o stvaranju Velike Bugarske (teritorij smanjen i podijeljen)</a:t>
          </a:r>
          <a:endParaRPr lang="en-US" sz="2400" kern="1200" dirty="0"/>
        </a:p>
      </dsp:txBody>
      <dsp:txXfrm>
        <a:off x="4654369" y="199145"/>
        <a:ext cx="6021768" cy="1103245"/>
      </dsp:txXfrm>
    </dsp:sp>
    <dsp:sp modelId="{0AFBF115-B812-4619-A4F8-9CD06BD9F0EA}">
      <dsp:nvSpPr>
        <dsp:cNvPr id="0" name=""/>
        <dsp:cNvSpPr/>
      </dsp:nvSpPr>
      <dsp:spPr>
        <a:xfrm>
          <a:off x="4654369" y="1385910"/>
          <a:ext cx="6021768" cy="110324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Priznata</a:t>
          </a:r>
          <a:r>
            <a:rPr lang="hr-HR" sz="2200" kern="1200" baseline="0" dirty="0"/>
            <a:t> neovisnost </a:t>
          </a:r>
          <a:r>
            <a:rPr lang="hr-HR" sz="22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Srbiji, Crnoj Gori i Rumunjskoj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4369" y="1385910"/>
        <a:ext cx="6021768" cy="1103245"/>
      </dsp:txXfrm>
    </dsp:sp>
    <dsp:sp modelId="{0EA87FB8-BAC9-4CB7-92BC-F1C00F7013CB}">
      <dsp:nvSpPr>
        <dsp:cNvPr id="0" name=""/>
        <dsp:cNvSpPr/>
      </dsp:nvSpPr>
      <dsp:spPr>
        <a:xfrm>
          <a:off x="4654369" y="2572675"/>
          <a:ext cx="6021768" cy="110324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Austro-Ugarskoj</a:t>
          </a:r>
          <a:r>
            <a:rPr lang="hr-HR" sz="2200" kern="1200" dirty="0"/>
            <a:t> dopušteno da </a:t>
          </a:r>
          <a:r>
            <a:rPr lang="hr-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vojno okupira i upravlja Bosnom i Hercegovinom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4369" y="2572675"/>
        <a:ext cx="6021768" cy="110324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9C6473-140D-444C-B3EE-EE611E93ED3F}">
      <dsp:nvSpPr>
        <dsp:cNvPr id="0" name=""/>
        <dsp:cNvSpPr/>
      </dsp:nvSpPr>
      <dsp:spPr>
        <a:xfrm>
          <a:off x="0" y="6429"/>
          <a:ext cx="10515600" cy="147419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Pojava dviju novih sila izvan Europe –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SAD i Japan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429"/>
        <a:ext cx="10515600" cy="1474199"/>
      </dsp:txXfrm>
    </dsp:sp>
    <dsp:sp modelId="{05017F6D-FBD9-4CF5-AEA3-EBF89DCA8187}">
      <dsp:nvSpPr>
        <dsp:cNvPr id="0" name=""/>
        <dsp:cNvSpPr/>
      </dsp:nvSpPr>
      <dsp:spPr>
        <a:xfrm>
          <a:off x="0" y="1561269"/>
          <a:ext cx="10515600" cy="147419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Potkraj XIX. stoljeća – SAD pripojile Havaje, preuzele kontrolu nad otocima Kubom i Portorikom u Atlantskome oceanu te Guamom i Filipinima u Tihom oceanu</a:t>
          </a:r>
          <a:endParaRPr lang="en-US" sz="2800" kern="1200" dirty="0"/>
        </a:p>
      </dsp:txBody>
      <dsp:txXfrm>
        <a:off x="0" y="1561269"/>
        <a:ext cx="10515600" cy="1474199"/>
      </dsp:txXfrm>
    </dsp:sp>
    <dsp:sp modelId="{A9E5C8CB-2552-4BE8-A3FD-486E85CA3DF3}">
      <dsp:nvSpPr>
        <dsp:cNvPr id="0" name=""/>
        <dsp:cNvSpPr/>
      </dsp:nvSpPr>
      <dsp:spPr>
        <a:xfrm>
          <a:off x="0" y="3116109"/>
          <a:ext cx="10515600" cy="147419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SAD prestaju s politikom nemiješanja u politiku van Sjeverne i Južne Amerike – predsjednici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William McKinley i Theodore Roosevelt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16109"/>
        <a:ext cx="10515600" cy="147419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9C6473-140D-444C-B3EE-EE611E93ED3F}">
      <dsp:nvSpPr>
        <dsp:cNvPr id="0" name=""/>
        <dsp:cNvSpPr/>
      </dsp:nvSpPr>
      <dsp:spPr>
        <a:xfrm>
          <a:off x="0" y="15249"/>
          <a:ext cx="10515600" cy="10810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U drugoj polovici XIX. stoljeća Japan poduzeo niz političkih i gospodarskih reformi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249"/>
        <a:ext cx="10515600" cy="1081080"/>
      </dsp:txXfrm>
    </dsp:sp>
    <dsp:sp modelId="{05017F6D-FBD9-4CF5-AEA3-EBF89DCA8187}">
      <dsp:nvSpPr>
        <dsp:cNvPr id="0" name=""/>
        <dsp:cNvSpPr/>
      </dsp:nvSpPr>
      <dsp:spPr>
        <a:xfrm>
          <a:off x="0" y="1176969"/>
          <a:ext cx="10515600" cy="108108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Rusija imala namjeru pojačati svoj položaj na obali Tihog oceana – otpor Japana</a:t>
          </a:r>
          <a:endParaRPr lang="en-US" sz="2800" kern="1200" dirty="0"/>
        </a:p>
      </dsp:txBody>
      <dsp:txXfrm>
        <a:off x="0" y="1176969"/>
        <a:ext cx="10515600" cy="1081080"/>
      </dsp:txXfrm>
    </dsp:sp>
    <dsp:sp modelId="{A9E5C8CB-2552-4BE8-A3FD-486E85CA3DF3}">
      <dsp:nvSpPr>
        <dsp:cNvPr id="0" name=""/>
        <dsp:cNvSpPr/>
      </dsp:nvSpPr>
      <dsp:spPr>
        <a:xfrm>
          <a:off x="0" y="2338689"/>
          <a:ext cx="10515600" cy="108108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Rusko-japanski rat 1904./1905. godine</a:t>
          </a:r>
          <a:r>
            <a:rPr lang="hr-HR" sz="2800" kern="1200" dirty="0"/>
            <a:t> – sukob interesa na području današnje Mandžurije i Koreje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38689"/>
        <a:ext cx="10515600" cy="1081080"/>
      </dsp:txXfrm>
    </dsp:sp>
    <dsp:sp modelId="{5C3CF62A-B39A-4E47-9294-5A82683310B1}">
      <dsp:nvSpPr>
        <dsp:cNvPr id="0" name=""/>
        <dsp:cNvSpPr/>
      </dsp:nvSpPr>
      <dsp:spPr>
        <a:xfrm>
          <a:off x="0" y="3500409"/>
          <a:ext cx="10515600" cy="108108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Rusija poražena, luka Port Arthur i Koreja pripali Japanu, a Rusija zadržala dio sjeverne Kine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00409"/>
        <a:ext cx="10515600" cy="1081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35733-4D22-4565-A2A1-C9C83372E175}">
      <dsp:nvSpPr>
        <dsp:cNvPr id="0" name=""/>
        <dsp:cNvSpPr/>
      </dsp:nvSpPr>
      <dsp:spPr>
        <a:xfrm>
          <a:off x="1797530" y="1758252"/>
          <a:ext cx="1429702" cy="1356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Antanta</a:t>
          </a:r>
        </a:p>
      </dsp:txBody>
      <dsp:txXfrm>
        <a:off x="1797530" y="1758252"/>
        <a:ext cx="1429702" cy="1356686"/>
      </dsp:txXfrm>
    </dsp:sp>
    <dsp:sp modelId="{6782DEFB-B5D5-46D8-94C8-F4CCC971A819}">
      <dsp:nvSpPr>
        <dsp:cNvPr id="0" name=""/>
        <dsp:cNvSpPr/>
      </dsp:nvSpPr>
      <dsp:spPr>
        <a:xfrm rot="12900000">
          <a:off x="835610" y="1472064"/>
          <a:ext cx="1150757" cy="3866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FD7E0-4E56-4AF5-A034-8A12516CE9DB}">
      <dsp:nvSpPr>
        <dsp:cNvPr id="0" name=""/>
        <dsp:cNvSpPr/>
      </dsp:nvSpPr>
      <dsp:spPr>
        <a:xfrm>
          <a:off x="295240" y="819827"/>
          <a:ext cx="1288851" cy="1031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700" kern="1200" dirty="0"/>
            <a:t> </a:t>
          </a:r>
        </a:p>
      </dsp:txBody>
      <dsp:txXfrm>
        <a:off x="295240" y="819827"/>
        <a:ext cx="1288851" cy="1031081"/>
      </dsp:txXfrm>
    </dsp:sp>
    <dsp:sp modelId="{CD05C427-A3C0-4DA3-A4CA-23AA0CB2943A}">
      <dsp:nvSpPr>
        <dsp:cNvPr id="0" name=""/>
        <dsp:cNvSpPr/>
      </dsp:nvSpPr>
      <dsp:spPr>
        <a:xfrm rot="16200000">
          <a:off x="1925731" y="909986"/>
          <a:ext cx="1173300" cy="3866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B795F-FA63-40B3-AA70-D9CD91A8AD4C}">
      <dsp:nvSpPr>
        <dsp:cNvPr id="0" name=""/>
        <dsp:cNvSpPr/>
      </dsp:nvSpPr>
      <dsp:spPr>
        <a:xfrm>
          <a:off x="1867955" y="1123"/>
          <a:ext cx="1288851" cy="1031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700" kern="1200" dirty="0"/>
        </a:p>
      </dsp:txBody>
      <dsp:txXfrm>
        <a:off x="1867955" y="1123"/>
        <a:ext cx="1288851" cy="1031081"/>
      </dsp:txXfrm>
    </dsp:sp>
    <dsp:sp modelId="{F649DB0E-B178-4731-9C1D-6753C582DCC1}">
      <dsp:nvSpPr>
        <dsp:cNvPr id="0" name=""/>
        <dsp:cNvSpPr/>
      </dsp:nvSpPr>
      <dsp:spPr>
        <a:xfrm rot="19500000">
          <a:off x="3038394" y="1472064"/>
          <a:ext cx="1150757" cy="3866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73B53-2EBF-4DAC-91F6-E7FDEA37CBD9}">
      <dsp:nvSpPr>
        <dsp:cNvPr id="0" name=""/>
        <dsp:cNvSpPr/>
      </dsp:nvSpPr>
      <dsp:spPr>
        <a:xfrm>
          <a:off x="3440670" y="819827"/>
          <a:ext cx="1288851" cy="1031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700" kern="1200" dirty="0"/>
            <a:t> </a:t>
          </a:r>
        </a:p>
      </dsp:txBody>
      <dsp:txXfrm>
        <a:off x="3440670" y="819827"/>
        <a:ext cx="1288851" cy="10310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35733-4D22-4565-A2A1-C9C83372E175}">
      <dsp:nvSpPr>
        <dsp:cNvPr id="0" name=""/>
        <dsp:cNvSpPr/>
      </dsp:nvSpPr>
      <dsp:spPr>
        <a:xfrm>
          <a:off x="2148395" y="2275294"/>
          <a:ext cx="1917578" cy="1819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Trojni savez</a:t>
          </a:r>
        </a:p>
      </dsp:txBody>
      <dsp:txXfrm>
        <a:off x="2148395" y="2275294"/>
        <a:ext cx="1917578" cy="1819645"/>
      </dsp:txXfrm>
    </dsp:sp>
    <dsp:sp modelId="{6782DEFB-B5D5-46D8-94C8-F4CCC971A819}">
      <dsp:nvSpPr>
        <dsp:cNvPr id="0" name=""/>
        <dsp:cNvSpPr/>
      </dsp:nvSpPr>
      <dsp:spPr>
        <a:xfrm rot="12900000">
          <a:off x="933283" y="1916550"/>
          <a:ext cx="1465037" cy="5185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FD7E0-4E56-4AF5-A034-8A12516CE9DB}">
      <dsp:nvSpPr>
        <dsp:cNvPr id="0" name=""/>
        <dsp:cNvSpPr/>
      </dsp:nvSpPr>
      <dsp:spPr>
        <a:xfrm>
          <a:off x="201426" y="1064229"/>
          <a:ext cx="1728662" cy="1382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Njemačka </a:t>
          </a:r>
        </a:p>
      </dsp:txBody>
      <dsp:txXfrm>
        <a:off x="201426" y="1064229"/>
        <a:ext cx="1728662" cy="1382930"/>
      </dsp:txXfrm>
    </dsp:sp>
    <dsp:sp modelId="{CD05C427-A3C0-4DA3-A4CA-23AA0CB2943A}">
      <dsp:nvSpPr>
        <dsp:cNvPr id="0" name=""/>
        <dsp:cNvSpPr/>
      </dsp:nvSpPr>
      <dsp:spPr>
        <a:xfrm rot="16200000">
          <a:off x="2359548" y="1181331"/>
          <a:ext cx="1495272" cy="5185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B795F-FA63-40B3-AA70-D9CD91A8AD4C}">
      <dsp:nvSpPr>
        <dsp:cNvPr id="0" name=""/>
        <dsp:cNvSpPr/>
      </dsp:nvSpPr>
      <dsp:spPr>
        <a:xfrm>
          <a:off x="2242853" y="1529"/>
          <a:ext cx="1728662" cy="1382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Italija</a:t>
          </a:r>
        </a:p>
      </dsp:txBody>
      <dsp:txXfrm>
        <a:off x="2242853" y="1529"/>
        <a:ext cx="1728662" cy="1382930"/>
      </dsp:txXfrm>
    </dsp:sp>
    <dsp:sp modelId="{F649DB0E-B178-4731-9C1D-6753C582DCC1}">
      <dsp:nvSpPr>
        <dsp:cNvPr id="0" name=""/>
        <dsp:cNvSpPr/>
      </dsp:nvSpPr>
      <dsp:spPr>
        <a:xfrm rot="19500000">
          <a:off x="3816048" y="1916550"/>
          <a:ext cx="1465037" cy="5185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73B53-2EBF-4DAC-91F6-E7FDEA37CBD9}">
      <dsp:nvSpPr>
        <dsp:cNvPr id="0" name=""/>
        <dsp:cNvSpPr/>
      </dsp:nvSpPr>
      <dsp:spPr>
        <a:xfrm>
          <a:off x="4284280" y="1064229"/>
          <a:ext cx="1728662" cy="1382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Austro-Ugarska </a:t>
          </a:r>
        </a:p>
      </dsp:txBody>
      <dsp:txXfrm>
        <a:off x="4284280" y="1064229"/>
        <a:ext cx="1728662" cy="13829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35733-4D22-4565-A2A1-C9C83372E175}">
      <dsp:nvSpPr>
        <dsp:cNvPr id="0" name=""/>
        <dsp:cNvSpPr/>
      </dsp:nvSpPr>
      <dsp:spPr>
        <a:xfrm>
          <a:off x="1938285" y="2671141"/>
          <a:ext cx="1932384" cy="1833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Antanta</a:t>
          </a:r>
        </a:p>
      </dsp:txBody>
      <dsp:txXfrm>
        <a:off x="1938285" y="2671141"/>
        <a:ext cx="1932384" cy="1833451"/>
      </dsp:txXfrm>
    </dsp:sp>
    <dsp:sp modelId="{6782DEFB-B5D5-46D8-94C8-F4CCC971A819}">
      <dsp:nvSpPr>
        <dsp:cNvPr id="0" name=""/>
        <dsp:cNvSpPr/>
      </dsp:nvSpPr>
      <dsp:spPr>
        <a:xfrm rot="12900000">
          <a:off x="744404" y="2319793"/>
          <a:ext cx="1444407" cy="5225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FD7E0-4E56-4AF5-A034-8A12516CE9DB}">
      <dsp:nvSpPr>
        <dsp:cNvPr id="0" name=""/>
        <dsp:cNvSpPr/>
      </dsp:nvSpPr>
      <dsp:spPr>
        <a:xfrm>
          <a:off x="4123" y="1470109"/>
          <a:ext cx="1741779" cy="13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Ujedinjeno Kraljevstvo </a:t>
          </a:r>
        </a:p>
      </dsp:txBody>
      <dsp:txXfrm>
        <a:off x="4123" y="1470109"/>
        <a:ext cx="1741779" cy="1393423"/>
      </dsp:txXfrm>
    </dsp:sp>
    <dsp:sp modelId="{CD05C427-A3C0-4DA3-A4CA-23AA0CB2943A}">
      <dsp:nvSpPr>
        <dsp:cNvPr id="0" name=""/>
        <dsp:cNvSpPr/>
      </dsp:nvSpPr>
      <dsp:spPr>
        <a:xfrm rot="16200000">
          <a:off x="2167003" y="1586556"/>
          <a:ext cx="1474949" cy="5225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B795F-FA63-40B3-AA70-D9CD91A8AD4C}">
      <dsp:nvSpPr>
        <dsp:cNvPr id="0" name=""/>
        <dsp:cNvSpPr/>
      </dsp:nvSpPr>
      <dsp:spPr>
        <a:xfrm>
          <a:off x="2033588" y="413636"/>
          <a:ext cx="1741779" cy="13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Francuska</a:t>
          </a:r>
        </a:p>
      </dsp:txBody>
      <dsp:txXfrm>
        <a:off x="2033588" y="413636"/>
        <a:ext cx="1741779" cy="1393423"/>
      </dsp:txXfrm>
    </dsp:sp>
    <dsp:sp modelId="{F649DB0E-B178-4731-9C1D-6753C582DCC1}">
      <dsp:nvSpPr>
        <dsp:cNvPr id="0" name=""/>
        <dsp:cNvSpPr/>
      </dsp:nvSpPr>
      <dsp:spPr>
        <a:xfrm rot="19500000">
          <a:off x="3620143" y="2319793"/>
          <a:ext cx="1444407" cy="5225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73B53-2EBF-4DAC-91F6-E7FDEA37CBD9}">
      <dsp:nvSpPr>
        <dsp:cNvPr id="0" name=""/>
        <dsp:cNvSpPr/>
      </dsp:nvSpPr>
      <dsp:spPr>
        <a:xfrm>
          <a:off x="4063053" y="1470109"/>
          <a:ext cx="1741779" cy="13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Rusija</a:t>
          </a:r>
        </a:p>
      </dsp:txBody>
      <dsp:txXfrm>
        <a:off x="4063053" y="1470109"/>
        <a:ext cx="1741779" cy="13934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894CD-1762-4418-B198-453DC47F90DB}">
      <dsp:nvSpPr>
        <dsp:cNvPr id="0" name=""/>
        <dsp:cNvSpPr/>
      </dsp:nvSpPr>
      <dsp:spPr>
        <a:xfrm>
          <a:off x="0" y="18638"/>
          <a:ext cx="10723484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Velike sile </a:t>
          </a:r>
          <a:r>
            <a:rPr lang="hr-HR" sz="3600" kern="1200" dirty="0"/>
            <a:t>– najmoćnije države svijeta</a:t>
          </a:r>
          <a:endParaRPr lang="en-US" sz="3600" kern="1200" dirty="0"/>
        </a:p>
      </dsp:txBody>
      <dsp:txXfrm>
        <a:off x="0" y="18638"/>
        <a:ext cx="10723484" cy="1368900"/>
      </dsp:txXfrm>
    </dsp:sp>
    <dsp:sp modelId="{9750E224-8729-4D75-824D-2FEFCDCB8E50}">
      <dsp:nvSpPr>
        <dsp:cNvPr id="0" name=""/>
        <dsp:cNvSpPr/>
      </dsp:nvSpPr>
      <dsp:spPr>
        <a:xfrm>
          <a:off x="0" y="1491219"/>
          <a:ext cx="10723484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Ujedinjeno Kraljevstvo, Francuska, Njemačka, Italija, Austro-Ugarska Monarhija i Rusija</a:t>
          </a:r>
          <a:endParaRPr lang="en-US" sz="3600" kern="1200" dirty="0"/>
        </a:p>
      </dsp:txBody>
      <dsp:txXfrm>
        <a:off x="0" y="1491219"/>
        <a:ext cx="10723484" cy="1368900"/>
      </dsp:txXfrm>
    </dsp:sp>
    <dsp:sp modelId="{3E525F2B-162F-42F5-A7A6-D8738AE7A7DC}">
      <dsp:nvSpPr>
        <dsp:cNvPr id="0" name=""/>
        <dsp:cNvSpPr/>
      </dsp:nvSpPr>
      <dsp:spPr>
        <a:xfrm>
          <a:off x="0" y="2963799"/>
          <a:ext cx="10723484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1873. godine sklopljen je </a:t>
          </a:r>
          <a:r>
            <a:rPr lang="hr-HR" sz="3600" kern="1200" dirty="0" smtClean="0"/>
            <a:t>sporazum između</a:t>
          </a:r>
          <a:r>
            <a:rPr lang="hr-HR" sz="3600" kern="1200" dirty="0"/>
            <a:t> </a:t>
          </a:r>
          <a:r>
            <a:rPr lang="hr-H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Njemačke, Austro-Ugarske i Rusije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63799"/>
        <a:ext cx="10723484" cy="13689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2E842A-D7ED-4929-A2C0-E4540AA65264}">
      <dsp:nvSpPr>
        <dsp:cNvPr id="0" name=""/>
        <dsp:cNvSpPr/>
      </dsp:nvSpPr>
      <dsp:spPr>
        <a:xfrm>
          <a:off x="0" y="351819"/>
          <a:ext cx="10688713" cy="115829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Rusija zbog neslaganja s Austro-Ugarskom izašla iz Trojnog saveza, a priključila se Italija (1882. godine) – 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Trojni savez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1819"/>
        <a:ext cx="10688713" cy="1158299"/>
      </dsp:txXfrm>
    </dsp:sp>
    <dsp:sp modelId="{9FDAF1A8-A80D-4D47-8694-7F75251ABC93}">
      <dsp:nvSpPr>
        <dsp:cNvPr id="0" name=""/>
        <dsp:cNvSpPr/>
      </dsp:nvSpPr>
      <dsp:spPr>
        <a:xfrm>
          <a:off x="0" y="1596519"/>
          <a:ext cx="10688713" cy="115829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Političko zbližavanje Ujedinjenog Kraljevstva, Francuske i Rusije</a:t>
          </a:r>
          <a:endParaRPr lang="en-US" sz="3000" kern="1200" dirty="0"/>
        </a:p>
      </dsp:txBody>
      <dsp:txXfrm>
        <a:off x="0" y="1596519"/>
        <a:ext cx="10688713" cy="1158299"/>
      </dsp:txXfrm>
    </dsp:sp>
    <dsp:sp modelId="{B07E6CE0-BD4A-44F0-844D-5856C3B34DC1}">
      <dsp:nvSpPr>
        <dsp:cNvPr id="0" name=""/>
        <dsp:cNvSpPr/>
      </dsp:nvSpPr>
      <dsp:spPr>
        <a:xfrm>
          <a:off x="0" y="2841219"/>
          <a:ext cx="10688713" cy="115829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1907. godine </a:t>
          </a:r>
          <a:r>
            <a:rPr lang="hr-HR" sz="3000" kern="1200" dirty="0"/>
            <a:t>sklopile su savez </a:t>
          </a:r>
          <a:r>
            <a:rPr lang="hr-HR" sz="3000" kern="1200" dirty="0" smtClean="0"/>
            <a:t>– </a:t>
          </a:r>
          <a:r>
            <a:rPr lang="hr-HR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Antanta</a:t>
          </a:r>
          <a:r>
            <a:rPr lang="hr-HR" sz="3000" kern="1200" dirty="0" smtClean="0"/>
            <a:t> </a:t>
          </a:r>
          <a:endParaRPr lang="en-US" sz="3000" kern="1200" dirty="0"/>
        </a:p>
      </dsp:txBody>
      <dsp:txXfrm>
        <a:off x="0" y="2841219"/>
        <a:ext cx="10688713" cy="11582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894CD-1762-4418-B198-453DC47F90DB}">
      <dsp:nvSpPr>
        <dsp:cNvPr id="0" name=""/>
        <dsp:cNvSpPr/>
      </dsp:nvSpPr>
      <dsp:spPr>
        <a:xfrm>
          <a:off x="0" y="34214"/>
          <a:ext cx="8838460" cy="153957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Razlike i neprijateljstva između Trojnog saveza i Antante – osobito u vezi s kolonijama</a:t>
          </a:r>
          <a:endParaRPr lang="en-US" sz="2900" kern="1200" dirty="0"/>
        </a:p>
      </dsp:txBody>
      <dsp:txXfrm>
        <a:off x="0" y="34214"/>
        <a:ext cx="8838460" cy="1539573"/>
      </dsp:txXfrm>
    </dsp:sp>
    <dsp:sp modelId="{9750E224-8729-4D75-824D-2FEFCDCB8E50}">
      <dsp:nvSpPr>
        <dsp:cNvPr id="0" name=""/>
        <dsp:cNvSpPr/>
      </dsp:nvSpPr>
      <dsp:spPr>
        <a:xfrm>
          <a:off x="0" y="1657308"/>
          <a:ext cx="8838460" cy="1539573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Italija i Njemačka tražile preraspodjelu kolonija</a:t>
          </a:r>
          <a:endParaRPr lang="en-US" sz="2900" kern="1200" dirty="0"/>
        </a:p>
      </dsp:txBody>
      <dsp:txXfrm>
        <a:off x="0" y="1657308"/>
        <a:ext cx="8838460" cy="1539573"/>
      </dsp:txXfrm>
    </dsp:sp>
    <dsp:sp modelId="{3E525F2B-162F-42F5-A7A6-D8738AE7A7DC}">
      <dsp:nvSpPr>
        <dsp:cNvPr id="0" name=""/>
        <dsp:cNvSpPr/>
      </dsp:nvSpPr>
      <dsp:spPr>
        <a:xfrm>
          <a:off x="0" y="3280401"/>
          <a:ext cx="8838460" cy="1539573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Njemački političari strahovali da će s tolikim kolonijalnim posjedima Ujedinjeno Kraljevstvo i Francuska previše ojačati na štetu Njemačke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80401"/>
        <a:ext cx="8838460" cy="153957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3867EF-7B86-4E6E-BCB4-813196158DAE}">
      <dsp:nvSpPr>
        <dsp:cNvPr id="0" name=""/>
        <dsp:cNvSpPr/>
      </dsp:nvSpPr>
      <dsp:spPr>
        <a:xfrm>
          <a:off x="0" y="108638"/>
          <a:ext cx="10515600" cy="13127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Velike sile miješale se u </a:t>
          </a:r>
          <a:r>
            <a:rPr lang="hr-HR" sz="3400" b="0" kern="1200" dirty="0"/>
            <a:t>lokalne sukobe </a:t>
          </a:r>
          <a:r>
            <a:rPr lang="hr-HR" sz="3400" kern="1200" dirty="0"/>
            <a:t>diljem svijeta – vidjele svoj interes</a:t>
          </a:r>
          <a:endParaRPr lang="en-US" sz="3400" kern="1200" dirty="0"/>
        </a:p>
      </dsp:txBody>
      <dsp:txXfrm>
        <a:off x="0" y="108638"/>
        <a:ext cx="10515600" cy="1312740"/>
      </dsp:txXfrm>
    </dsp:sp>
    <dsp:sp modelId="{F4CDB84F-E3A0-4F06-85BB-F49E05999655}">
      <dsp:nvSpPr>
        <dsp:cNvPr id="0" name=""/>
        <dsp:cNvSpPr/>
      </dsp:nvSpPr>
      <dsp:spPr>
        <a:xfrm>
          <a:off x="0" y="1519299"/>
          <a:ext cx="10515600" cy="131274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Najviše takvih sukoba –  </a:t>
          </a:r>
          <a:r>
            <a:rPr lang="hr-H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području Osmanskog Carstva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9299"/>
        <a:ext cx="10515600" cy="1312740"/>
      </dsp:txXfrm>
    </dsp:sp>
    <dsp:sp modelId="{07F5FCC8-660B-43AD-8F33-946E8B649968}">
      <dsp:nvSpPr>
        <dsp:cNvPr id="0" name=""/>
        <dsp:cNvSpPr/>
      </dsp:nvSpPr>
      <dsp:spPr>
        <a:xfrm>
          <a:off x="0" y="2929959"/>
          <a:ext cx="10515600" cy="13127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b="0" kern="1200" dirty="0"/>
            <a:t>Osmansko Carstvo – u </a:t>
          </a:r>
          <a:r>
            <a:rPr lang="pl-PL" sz="3400" b="0" i="0" kern="1200" dirty="0"/>
            <a:t>XIX. stoljeću gospodarski i vojno zaostajalo za razvijenim europskim državama</a:t>
          </a:r>
          <a:endParaRPr lang="en-US" sz="3400" kern="1200" dirty="0"/>
        </a:p>
      </dsp:txBody>
      <dsp:txXfrm>
        <a:off x="0" y="2929959"/>
        <a:ext cx="10515600" cy="13127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3867EF-7B86-4E6E-BCB4-813196158DAE}">
      <dsp:nvSpPr>
        <dsp:cNvPr id="0" name=""/>
        <dsp:cNvSpPr/>
      </dsp:nvSpPr>
      <dsp:spPr>
        <a:xfrm>
          <a:off x="0" y="498631"/>
          <a:ext cx="10542973" cy="11787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Osmansko Carstvo – višenacionalna država</a:t>
          </a:r>
          <a:endParaRPr lang="en-US" sz="3100" kern="1200" dirty="0"/>
        </a:p>
      </dsp:txBody>
      <dsp:txXfrm>
        <a:off x="0" y="498631"/>
        <a:ext cx="10542973" cy="1178775"/>
      </dsp:txXfrm>
    </dsp:sp>
    <dsp:sp modelId="{F4CDB84F-E3A0-4F06-85BB-F49E05999655}">
      <dsp:nvSpPr>
        <dsp:cNvPr id="0" name=""/>
        <dsp:cNvSpPr/>
      </dsp:nvSpPr>
      <dsp:spPr>
        <a:xfrm>
          <a:off x="0" y="1766686"/>
          <a:ext cx="10542973" cy="1178775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Tijekom XIX. stoljeća – težnje naroda unutar Osmanskog Carstva za stvaranjem vlastitih nacionalnih država</a:t>
          </a:r>
          <a:endParaRPr lang="en-U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66686"/>
        <a:ext cx="10542973" cy="1178775"/>
      </dsp:txXfrm>
    </dsp:sp>
    <dsp:sp modelId="{07F5FCC8-660B-43AD-8F33-946E8B649968}">
      <dsp:nvSpPr>
        <dsp:cNvPr id="0" name=""/>
        <dsp:cNvSpPr/>
      </dsp:nvSpPr>
      <dsp:spPr>
        <a:xfrm>
          <a:off x="0" y="3034741"/>
          <a:ext cx="10542973" cy="11787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Grčka, Srbija, Crna Gora, Bugarska i Rumunjska</a:t>
          </a:r>
          <a:endParaRPr lang="en-U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34741"/>
        <a:ext cx="10542973" cy="117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590A93-F125-400B-9E85-82765A643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19FA937-DFA6-4023-8370-F46B48A24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6E51A22-E7F2-4778-A416-F3564FBC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660B62A-8DC9-4F9C-9716-FC194B12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ACAA73C-AA58-4DB9-BBF0-21168C8B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469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F1D420-4C4E-4292-A524-240EA82D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6ECAD62-7BA0-4BF7-9077-77BA5EFAF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E63BF6A-E357-419C-8756-F389A229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4710F02-3C47-42D1-B9B3-1A241E46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4B6A90A-D854-4E0F-8EC4-33E4DA02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629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F3B941A-EEBF-4A2F-8877-1B89FF672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D2B8972-F42D-4E72-9662-451375BE9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ECAC6F7-C3E4-4403-BC8A-8B953183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FB705E8-6BB5-49DD-AC84-84F0B0B3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C822A65-B547-4FDD-9EB9-C8CDA133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3083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031F84-B253-4878-AA56-6BA320B3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81D77B9-AC13-4256-AD8F-229470A3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0289CE4-10B1-4AA0-A5F4-9A4AC4A6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8FDE4BA-DEAC-4261-93FF-18516036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F24EECB-469F-47D9-8B58-9A075823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691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96AF93-99F0-4F8C-B7E4-5CC9D1F4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216606F-68F7-42C6-A2D1-A3CDB9BA1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CEE8305-FAC6-4DDA-BB5B-20483E0D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A0D90E3-8532-49F8-908E-CB021826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A08A74B-0E4D-4900-8D16-A5A38A33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258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82C2BD-CD88-412B-8647-AE647ECD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AEAFA7E-A8CF-4F3E-9CA2-21097EC7C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2A5F33F-535F-4F31-ACAB-3BF983A6A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6541036-ABF0-48C0-9079-12F9BA18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308CDA6-38D5-4D5F-87A1-F35E506F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474A2C4-43A9-47BF-BA75-CE69AFB2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5357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0F28AD-4C77-4918-B54C-E19EBF29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C4B9849-2D19-48F8-8273-9636C78D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9EAD79C-0AEB-4A52-AB26-5F1F21782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DC75378-0C37-4DFC-9308-23160794C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C46A914-5717-4B78-BECD-28AA724C0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36AC87A-E1AF-4CA0-AEF4-D229E116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FA2EED6D-9FC3-46E7-9A6B-1D71C2F7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7BE6C980-1DA9-41D0-AD7C-4819AE72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356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856C86-3E26-4245-85AD-9919DB90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8E3DBDFB-4040-440C-80B2-74BED907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387EDAE0-E1C9-4554-9FC1-C95CCDC6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274E41F1-04A8-47A7-ADB3-94DDBD91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269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3995021-DB1E-464B-8461-C1607914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431A3DEC-575A-4BBC-B316-1C8A89BF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E3FBE17-D9DB-414F-A9FC-DDD571B8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7164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6691F54-64E8-4DAA-AF80-56FD86BD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1B62414-F9C7-4B61-BF72-0EC3E99AD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4DD6508-1F4F-4FFA-A70A-6329C4529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046C52F-9EA4-4AD7-8C90-ABDDC404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45FD006-B557-4A65-94BE-3EADBF0C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B38D0C3-DBCF-43B2-8C1B-5B443152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464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AF6EC8-5C33-4B12-B341-FA674407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86B4F07-D60D-4FB5-8F88-5AAB4B15E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436FFAD-7781-41BA-991E-8DA969806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4C4F425-B0BA-4541-A523-5AF143EB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D1B930E-276C-49B7-BAD9-462A29BB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FC681B2-A4A2-46E4-9061-76FB974F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919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BEAEC3FA-A374-461F-A47C-DF49BA9D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D21BC8B-A8A5-414D-8D2A-06568C5E7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E95276F-9FC5-4B8E-B20B-58F991D4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1556-5915-44D2-8F3F-95DABCCAE76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17235B2-FD93-47AB-979B-953FA53E8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BC1BD7A-2811-404D-A496-C3003B279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D141-3BB8-466E-9F95-7579A3B229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813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5" Type="http://schemas.microsoft.com/office/2007/relationships/diagramDrawing" Target="../diagrams/drawing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88D70FFB-0278-42A6-8832-84747009C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8395" y="2162175"/>
            <a:ext cx="1813560" cy="4572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17578"/>
            <a:ext cx="7772400" cy="1151262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Vojno-politički savezi i odnosi među državama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Vojno-politički savezi i odnosi među državama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F32CD7-D55F-43AC-BA40-64120731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Velika istočna kriza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6D4E3FB-F226-41A2-A09F-F1BDA3E08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1998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341642F-18CD-4A9C-AE5A-AC0825F57E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33283EC-A3C1-454C-9985-4C48D27952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08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F32CD7-D55F-43AC-BA40-64120731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Velika istočna kriza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6D4E3FB-F226-41A2-A09F-F1BDA3E08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4450942"/>
              </p:ext>
            </p:extLst>
          </p:nvPr>
        </p:nvGraphicFramePr>
        <p:xfrm>
          <a:off x="838199" y="1464816"/>
          <a:ext cx="10542973" cy="471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341642F-18CD-4A9C-AE5A-AC0825F57E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76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33283EC-A3C1-454C-9985-4C48D27952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13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1E3CEC-8DD6-4B7C-968F-01C79FD9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Velika istočna kriza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815C426-AF47-4059-83E3-8903A4CA7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3672173"/>
              </p:ext>
            </p:extLst>
          </p:nvPr>
        </p:nvGraphicFramePr>
        <p:xfrm>
          <a:off x="838200" y="1580225"/>
          <a:ext cx="10515600" cy="459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195633E-89E6-4F3E-9924-C378630128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76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177B759-3CEE-4982-8A89-99AA0A561E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57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1E3CEC-8DD6-4B7C-968F-01C79FD9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89" y="343930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Velika istočna kriza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815C426-AF47-4059-83E3-8903A4CA7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4026123"/>
              </p:ext>
            </p:extLst>
          </p:nvPr>
        </p:nvGraphicFramePr>
        <p:xfrm>
          <a:off x="776057" y="1393793"/>
          <a:ext cx="10596238" cy="475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195633E-89E6-4F3E-9924-C378630128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76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177B759-3CEE-4982-8A89-99AA0A561E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495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4A78562-9787-488E-9496-0C4DD1CE8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76" y="5811411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9351D20-86D0-4C68-8274-F2DC8E59D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DFEECD1-0423-4FA2-B8B3-8D340074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86738" cy="6108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155EE20F-1727-40BA-B640-52A362572CC0}"/>
              </a:ext>
            </a:extLst>
          </p:cNvPr>
          <p:cNvSpPr/>
          <p:nvPr/>
        </p:nvSpPr>
        <p:spPr>
          <a:xfrm>
            <a:off x="8484926" y="4939960"/>
            <a:ext cx="2836785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Izbjeglice iz Bosne i Hercegovine u vrijeme rata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81708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918452-3C25-4CD4-B2C1-D5A49BFC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Velika istočna kriza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D4E0D1B-F0FB-4DD0-8E40-DB5EDBAA9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8413800"/>
              </p:ext>
            </p:extLst>
          </p:nvPr>
        </p:nvGraphicFramePr>
        <p:xfrm>
          <a:off x="270031" y="1535837"/>
          <a:ext cx="6406994" cy="458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A720E7A-56A8-4BCC-9DF9-0D3273D41A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76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EA6EF1A-6C9A-48BC-87C0-188C14EC93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98222E4-CB23-453A-B4F2-BE2A447D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361" y="1602431"/>
            <a:ext cx="5290814" cy="4007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67367005-77D7-4938-A51D-4F69C57CC955}"/>
              </a:ext>
            </a:extLst>
          </p:cNvPr>
          <p:cNvSpPr/>
          <p:nvPr/>
        </p:nvSpPr>
        <p:spPr>
          <a:xfrm>
            <a:off x="7894376" y="5759110"/>
            <a:ext cx="3259399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Sporazum u San Stefanu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xmlns="" val="230046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918452-3C25-4CD4-B2C1-D5A49BFC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Velika istočna kriza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D4E0D1B-F0FB-4DD0-8E40-DB5EDBAA9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2457539"/>
              </p:ext>
            </p:extLst>
          </p:nvPr>
        </p:nvGraphicFramePr>
        <p:xfrm>
          <a:off x="731668" y="1784411"/>
          <a:ext cx="10676138" cy="490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ijeva vitičasta zagrada 2">
            <a:extLst>
              <a:ext uri="{FF2B5EF4-FFF2-40B4-BE49-F238E27FC236}">
                <a16:creationId xmlns:a16="http://schemas.microsoft.com/office/drawing/2014/main" xmlns="" id="{E80D7BC3-37F7-450C-B280-DD5DB7BCC2E4}"/>
              </a:ext>
            </a:extLst>
          </p:cNvPr>
          <p:cNvSpPr/>
          <p:nvPr/>
        </p:nvSpPr>
        <p:spPr>
          <a:xfrm>
            <a:off x="5042516" y="2139518"/>
            <a:ext cx="284086" cy="3151573"/>
          </a:xfrm>
          <a:prstGeom prst="leftBrace">
            <a:avLst>
              <a:gd name="adj1" fmla="val 8333"/>
              <a:gd name="adj2" fmla="val 48873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DA09A39-6C3B-4B9D-A1CB-A6C1BCF521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76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A7B6552-B68C-4BE5-8ADE-F45DB455D7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0057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8A2CBD3-F714-4500-977F-D7BA0B19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3926" cy="535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4A78562-9787-488E-9496-0C4DD1CE8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76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9351D20-86D0-4C68-8274-F2DC8E59D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155EE20F-1727-40BA-B640-52A362572CC0}"/>
              </a:ext>
            </a:extLst>
          </p:cNvPr>
          <p:cNvSpPr/>
          <p:nvPr/>
        </p:nvSpPr>
        <p:spPr>
          <a:xfrm>
            <a:off x="7637201" y="5549560"/>
            <a:ext cx="2836785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Berlinski kongres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383382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73C3C7E-549B-4C29-8BB4-A2907D52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56769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4A78562-9787-488E-9496-0C4DD1CE8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8261" y="5873934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9351D20-86D0-4C68-8274-F2DC8E59D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155EE20F-1727-40BA-B640-52A362572CC0}"/>
              </a:ext>
            </a:extLst>
          </p:cNvPr>
          <p:cNvSpPr/>
          <p:nvPr/>
        </p:nvSpPr>
        <p:spPr>
          <a:xfrm>
            <a:off x="6941876" y="3463585"/>
            <a:ext cx="2836785" cy="2246769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Balkanski poluotok nakon </a:t>
            </a:r>
            <a:r>
              <a:rPr lang="hr-HR" sz="2800" dirty="0" err="1"/>
              <a:t>Sanstefanskog</a:t>
            </a:r>
            <a:r>
              <a:rPr lang="hr-HR" sz="2800" dirty="0"/>
              <a:t> mira i Berlinskog kongresa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xmlns="" val="2965253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odjeća, stajanje&#10;&#10;Opis je automatski generiran">
            <a:extLst>
              <a:ext uri="{FF2B5EF4-FFF2-40B4-BE49-F238E27FC236}">
                <a16:creationId xmlns:a16="http://schemas.microsoft.com/office/drawing/2014/main" xmlns="" id="{EF1F784B-42B6-430F-B71C-9651519C5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1323" y="3705224"/>
            <a:ext cx="1251141" cy="30765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01735A1-B810-441C-BDA1-881B24D42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44A68EB-0723-421C-9BBD-A04C7C37C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xmlns="" id="{13FCF5F8-C545-4BCC-95CB-C7EF5E8AA265}"/>
              </a:ext>
            </a:extLst>
          </p:cNvPr>
          <p:cNvSpPr/>
          <p:nvPr/>
        </p:nvSpPr>
        <p:spPr>
          <a:xfrm>
            <a:off x="9197267" y="1171852"/>
            <a:ext cx="2920753" cy="2601158"/>
          </a:xfrm>
          <a:prstGeom prst="wedgeEllipseCallout">
            <a:avLst>
              <a:gd name="adj1" fmla="val 17517"/>
              <a:gd name="adj2" fmla="val 6879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Pročitaj tekst u U/str. 153 </a:t>
            </a:r>
            <a:r>
              <a:rPr lang="hr-HR" b="1" i="1" dirty="0"/>
              <a:t>SAD i Japan, </a:t>
            </a:r>
            <a:r>
              <a:rPr lang="hr-HR" b="1" dirty="0"/>
              <a:t>a zatim nadopuni rečenice.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B4FC50C3-C8F8-4B4B-B12A-3D15E475D1FD}"/>
              </a:ext>
            </a:extLst>
          </p:cNvPr>
          <p:cNvGrpSpPr/>
          <p:nvPr/>
        </p:nvGrpSpPr>
        <p:grpSpPr>
          <a:xfrm>
            <a:off x="193979" y="190403"/>
            <a:ext cx="8254696" cy="5924744"/>
            <a:chOff x="12273" y="14871"/>
            <a:chExt cx="8908442" cy="5924744"/>
          </a:xfrm>
        </p:grpSpPr>
        <p:sp>
          <p:nvSpPr>
            <p:cNvPr id="8" name="Pravokutnik: zaobljeni kutovi 7">
              <a:extLst>
                <a:ext uri="{FF2B5EF4-FFF2-40B4-BE49-F238E27FC236}">
                  <a16:creationId xmlns:a16="http://schemas.microsoft.com/office/drawing/2014/main" xmlns="" id="{7B9D4E55-AA54-4CEF-BC56-072005951AB1}"/>
                </a:ext>
              </a:extLst>
            </p:cNvPr>
            <p:cNvSpPr/>
            <p:nvPr/>
          </p:nvSpPr>
          <p:spPr>
            <a:xfrm>
              <a:off x="12273" y="14871"/>
              <a:ext cx="8908442" cy="59247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avokutnik: zaobljeni kutovi 4">
              <a:extLst>
                <a:ext uri="{FF2B5EF4-FFF2-40B4-BE49-F238E27FC236}">
                  <a16:creationId xmlns:a16="http://schemas.microsoft.com/office/drawing/2014/main" xmlns="" id="{73BB55BB-09A2-4711-897F-E76B16AD5AE3}"/>
                </a:ext>
              </a:extLst>
            </p:cNvPr>
            <p:cNvSpPr txBox="1"/>
            <p:nvPr/>
          </p:nvSpPr>
          <p:spPr>
            <a:xfrm>
              <a:off x="301496" y="419271"/>
              <a:ext cx="8315730" cy="5231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hr-HR" sz="2000" b="1" u="sng" dirty="0"/>
                <a:t>SAD</a:t>
              </a:r>
              <a:endParaRPr lang="hr-HR" sz="2000" b="1" dirty="0"/>
            </a:p>
            <a:p>
              <a:pPr>
                <a:buFont typeface="Arial" pitchFamily="34" charset="0"/>
                <a:buChar char="•"/>
              </a:pPr>
              <a:r>
                <a:rPr lang="hr-HR" sz="2000" dirty="0" smtClean="0"/>
                <a:t> </a:t>
              </a:r>
              <a:r>
                <a:rPr lang="hr-HR" sz="2000" dirty="0"/>
                <a:t>krajem </a:t>
              </a:r>
              <a:r>
                <a:rPr lang="hr-HR" sz="2000" dirty="0" smtClean="0"/>
                <a:t>XIX. </a:t>
              </a:r>
              <a:r>
                <a:rPr lang="hr-HR" sz="2000" dirty="0"/>
                <a:t>stoljeća SAD su pripojile ______________</a:t>
              </a:r>
            </a:p>
            <a:p>
              <a:pPr>
                <a:buFont typeface="Arial" pitchFamily="34" charset="0"/>
                <a:buChar char="•"/>
              </a:pPr>
              <a:r>
                <a:rPr lang="hr-HR" sz="2000" dirty="0" smtClean="0"/>
                <a:t> nakon </a:t>
              </a:r>
              <a:r>
                <a:rPr lang="hr-HR" sz="2000" dirty="0"/>
                <a:t>______________ </a:t>
              </a:r>
              <a:r>
                <a:rPr lang="hr-HR" sz="2000" dirty="0" smtClean="0"/>
                <a:t>-američkog </a:t>
              </a:r>
              <a:r>
                <a:rPr lang="hr-HR" sz="2000" dirty="0"/>
                <a:t>rata preuzele su kontrolu nad __________ i Portorikom u Atlantskom oceanu te ____________ i __________________ u Tihom oceanu</a:t>
              </a:r>
            </a:p>
            <a:p>
              <a:pPr>
                <a:buFont typeface="Arial" pitchFamily="34" charset="0"/>
                <a:buChar char="•"/>
              </a:pPr>
              <a:r>
                <a:rPr lang="hr-HR" sz="2000" dirty="0" smtClean="0"/>
                <a:t> SAD </a:t>
              </a:r>
              <a:r>
                <a:rPr lang="hr-HR" sz="2000" dirty="0"/>
                <a:t>prestaju s politikom nemiješanja u politiku van Sjeverne i Južne Amerike – predsjednici William  _____________ i Theodore _____________</a:t>
              </a:r>
            </a:p>
            <a:p>
              <a:r>
                <a:rPr lang="hr-HR" sz="2000" dirty="0"/>
                <a:t> </a:t>
              </a:r>
            </a:p>
            <a:p>
              <a:r>
                <a:rPr lang="hr-HR" sz="2000" b="1" u="sng" dirty="0"/>
                <a:t>JAPAN</a:t>
              </a:r>
              <a:endParaRPr lang="hr-HR" sz="2000" dirty="0"/>
            </a:p>
            <a:p>
              <a:pPr>
                <a:buFont typeface="Arial" pitchFamily="34" charset="0"/>
                <a:buChar char="•"/>
              </a:pPr>
              <a:r>
                <a:rPr lang="hr-HR" sz="2000" dirty="0" smtClean="0"/>
                <a:t> </a:t>
              </a:r>
              <a:r>
                <a:rPr lang="hr-HR" sz="2000" dirty="0"/>
                <a:t>kraj </a:t>
              </a:r>
              <a:r>
                <a:rPr lang="hr-HR" sz="2000" dirty="0" smtClean="0"/>
                <a:t>XIX. </a:t>
              </a:r>
              <a:r>
                <a:rPr lang="hr-HR" sz="2000" dirty="0"/>
                <a:t>st. – niz političkih i ________________ reformi</a:t>
              </a:r>
            </a:p>
            <a:p>
              <a:pPr>
                <a:buFont typeface="Arial" pitchFamily="34" charset="0"/>
                <a:buChar char="•"/>
              </a:pPr>
              <a:r>
                <a:rPr lang="hr-HR" sz="2000" dirty="0" smtClean="0"/>
                <a:t> Rusko-japanski </a:t>
              </a:r>
              <a:r>
                <a:rPr lang="hr-HR" sz="2000" dirty="0"/>
                <a:t>rat – 19__/19__</a:t>
              </a:r>
            </a:p>
            <a:p>
              <a:pPr>
                <a:buFont typeface="Arial" pitchFamily="34" charset="0"/>
                <a:buChar char="•"/>
              </a:pPr>
              <a:r>
                <a:rPr lang="hr-HR" sz="2000" dirty="0" smtClean="0"/>
                <a:t> </a:t>
              </a:r>
              <a:r>
                <a:rPr lang="hr-HR" sz="2000" dirty="0"/>
                <a:t>Rusija je željela osnažiti položaj na ________________ oceanu</a:t>
              </a:r>
            </a:p>
            <a:p>
              <a:pPr>
                <a:buFont typeface="Arial" pitchFamily="34" charset="0"/>
                <a:buChar char="•"/>
              </a:pPr>
              <a:r>
                <a:rPr lang="hr-HR" sz="2000" dirty="0" smtClean="0"/>
                <a:t> Rusija </a:t>
              </a:r>
              <a:r>
                <a:rPr lang="hr-HR" sz="2000" dirty="0"/>
                <a:t>poražena, Japan zadržao luku __________ _______________ i ____________, a Rusija sjeverni dio _____________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658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6B3C6A3B-FFD7-4A18-9ABA-B0B19DF63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499286" y="1604639"/>
            <a:ext cx="1813560" cy="457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5328572" y="985421"/>
            <a:ext cx="5466674" cy="4057095"/>
          </a:xfrm>
          <a:prstGeom prst="wedgeEllipseCallout">
            <a:avLst>
              <a:gd name="adj1" fmla="val -70040"/>
              <a:gd name="adj2" fmla="val -896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Koje su danas najmoćnije i najutjecajnije države svijeta? Zašto se nazivaju veliki silama? Znaš li nešto o odnosima među njima danas? Kakvi su odnosi između SAD-a i Kine, ili Rusije i SAD-a danas?</a:t>
            </a:r>
            <a:endParaRPr lang="hr-HR" sz="2400" b="1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2F9B1436-A103-4FAE-A44E-27CCE0C47EB4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</p:spTree>
    <p:extLst>
      <p:ext uri="{BB962C8B-B14F-4D97-AF65-F5344CB8AC3E}">
        <p14:creationId xmlns:p14="http://schemas.microsoft.com/office/powerpoint/2010/main" xmlns="" val="33367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1E3CEC-8DD6-4B7C-968F-01C79FD9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SAD i Japan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815C426-AF47-4059-83E3-8903A4CA7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5597637"/>
              </p:ext>
            </p:extLst>
          </p:nvPr>
        </p:nvGraphicFramePr>
        <p:xfrm>
          <a:off x="838200" y="1580225"/>
          <a:ext cx="10515600" cy="459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195633E-89E6-4F3E-9924-C378630128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76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177B759-3CEE-4982-8A89-99AA0A561E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386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1E3CEC-8DD6-4B7C-968F-01C79FD9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SAD i Japan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815C426-AF47-4059-83E3-8903A4CA7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1976003"/>
              </p:ext>
            </p:extLst>
          </p:nvPr>
        </p:nvGraphicFramePr>
        <p:xfrm>
          <a:off x="838200" y="1580225"/>
          <a:ext cx="10515600" cy="459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195633E-89E6-4F3E-9924-C378630128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76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177B759-3CEE-4982-8A89-99AA0A561E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413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4A78562-9787-488E-9496-0C4DD1CE8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76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9351D20-86D0-4C68-8274-F2DC8E59D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155EE20F-1727-40BA-B640-52A362572CC0}"/>
              </a:ext>
            </a:extLst>
          </p:cNvPr>
          <p:cNvSpPr/>
          <p:nvPr/>
        </p:nvSpPr>
        <p:spPr>
          <a:xfrm>
            <a:off x="531551" y="5968660"/>
            <a:ext cx="2836785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Japanski vojnici</a:t>
            </a:r>
            <a:endParaRPr lang="hr-HR" sz="5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B170B57-0945-4C5B-B11D-5B585ECB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3043" cy="574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19C9AE6D-19F3-440A-9411-18591E8F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475" y="866775"/>
            <a:ext cx="6273800" cy="470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F2979B22-0B62-49AF-9299-647EBAB08FB9}"/>
              </a:ext>
            </a:extLst>
          </p:cNvPr>
          <p:cNvSpPr/>
          <p:nvPr/>
        </p:nvSpPr>
        <p:spPr>
          <a:xfrm>
            <a:off x="8046776" y="5901985"/>
            <a:ext cx="2836785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Ruski vojnici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3698806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C44AD6B-85DF-4007-B7B7-D91E3BCD6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" y="2628451"/>
            <a:ext cx="11976044" cy="3525532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425" y="311150"/>
            <a:ext cx="5343525" cy="2708275"/>
          </a:xfrm>
        </p:spPr>
        <p:txBody>
          <a:bodyPr>
            <a:normAutofit/>
          </a:bodyPr>
          <a:lstStyle/>
          <a:p>
            <a:r>
              <a:rPr lang="hr-HR" dirty="0"/>
              <a:t>Izradi </a:t>
            </a:r>
            <a:r>
              <a:rPr lang="hr-HR" dirty="0" smtClean="0"/>
              <a:t>crtu </a:t>
            </a:r>
            <a:r>
              <a:rPr lang="hr-HR" dirty="0"/>
              <a:t>vremena s najvažnijim godinama spomenutim u ovoj temi. Opiši događaje.</a:t>
            </a:r>
          </a:p>
          <a:p>
            <a:r>
              <a:rPr lang="hr-HR" dirty="0"/>
              <a:t>Što je Trojni savez, a  što Antanta?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6B3C6A3B-FFD7-4A18-9ABA-B0B19DF63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4277" y="3728622"/>
            <a:ext cx="1210507" cy="305169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19226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8891476" y="807866"/>
            <a:ext cx="3300524" cy="2450236"/>
          </a:xfrm>
          <a:prstGeom prst="wedgeEllipseCallout">
            <a:avLst>
              <a:gd name="adj1" fmla="val 14284"/>
              <a:gd name="adj2" fmla="val 7971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Koju državu predstavlja prikazani orao? Možeš li još dati primjera u kojima je životinja poznati simbol države? </a:t>
            </a:r>
            <a:endParaRPr lang="hr-HR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8E2B736-AA47-40B2-960D-1310CB34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8185" cy="6143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B4216AAD-F2D8-42E8-85F3-A7DB3CB9EBFE}"/>
              </a:ext>
            </a:extLst>
          </p:cNvPr>
          <p:cNvSpPr/>
          <p:nvPr/>
        </p:nvSpPr>
        <p:spPr>
          <a:xfrm>
            <a:off x="8891476" y="816744"/>
            <a:ext cx="3300524" cy="2450236"/>
          </a:xfrm>
          <a:prstGeom prst="wedgeEllipseCallout">
            <a:avLst>
              <a:gd name="adj1" fmla="val 14284"/>
              <a:gd name="adj2" fmla="val 7971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Koju državu predstavlja prikazani orao? Možeš li još dati primjera u kojima je životinja poznati simbol države? 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825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xmlns="" id="{5A8A474F-F304-4F24-B1F9-0EBBE58DD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24733964"/>
              </p:ext>
            </p:extLst>
          </p:nvPr>
        </p:nvGraphicFramePr>
        <p:xfrm>
          <a:off x="71019" y="62144"/>
          <a:ext cx="5024763" cy="311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4CA2DED-1BF2-49CB-9C64-9116F03F8B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CE7A032-CD38-417B-8DBE-5B5B441F53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0" name="Slika 9" descr="Slika na kojoj se prikazuje odjeća, stajanje&#10;&#10;Opis je automatski generiran">
            <a:extLst>
              <a:ext uri="{FF2B5EF4-FFF2-40B4-BE49-F238E27FC236}">
                <a16:creationId xmlns:a16="http://schemas.microsoft.com/office/drawing/2014/main" xmlns="" id="{426644E9-2DB4-4E37-9ECD-A19D9188CB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8704" y="2958702"/>
            <a:ext cx="1511404" cy="3716566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5E109002-AEDB-459F-9AD9-80C1662FCBF2}"/>
              </a:ext>
            </a:extLst>
          </p:cNvPr>
          <p:cNvSpPr/>
          <p:nvPr/>
        </p:nvSpPr>
        <p:spPr>
          <a:xfrm>
            <a:off x="5784292" y="408373"/>
            <a:ext cx="4123187" cy="2814218"/>
          </a:xfrm>
          <a:prstGeom prst="wedgeEllipseCallout">
            <a:avLst>
              <a:gd name="adj1" fmla="val 57320"/>
              <a:gd name="adj2" fmla="val 60876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Pročitaj tekst u U/str. 150 </a:t>
            </a:r>
            <a:r>
              <a:rPr lang="hr-HR" sz="2400" b="1" i="1" dirty="0"/>
              <a:t>Velike sile</a:t>
            </a:r>
            <a:r>
              <a:rPr lang="hr-HR" sz="2400" b="1" dirty="0"/>
              <a:t> , a zatim izradi pojmovnu mapu o dva </a:t>
            </a:r>
            <a:r>
              <a:rPr lang="hr-HR" sz="2400" b="1" dirty="0" smtClean="0"/>
              <a:t>vojno- </a:t>
            </a:r>
            <a:r>
              <a:rPr lang="hr-HR" sz="2400" b="1" dirty="0"/>
              <a:t>politička saveza.</a:t>
            </a:r>
            <a:endParaRPr lang="hr-HR" sz="3200" b="1" dirty="0"/>
          </a:p>
        </p:txBody>
      </p:sp>
      <p:graphicFrame>
        <p:nvGraphicFramePr>
          <p:cNvPr id="12" name="Dijagram 11">
            <a:extLst>
              <a:ext uri="{FF2B5EF4-FFF2-40B4-BE49-F238E27FC236}">
                <a16:creationId xmlns:a16="http://schemas.microsoft.com/office/drawing/2014/main" xmlns="" id="{EBC2D761-E47D-4387-8CB0-265D02773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8307382"/>
              </p:ext>
            </p:extLst>
          </p:nvPr>
        </p:nvGraphicFramePr>
        <p:xfrm>
          <a:off x="0" y="3561426"/>
          <a:ext cx="5024763" cy="311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xmlns="" val="6300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xmlns="" id="{5A8A474F-F304-4F24-B1F9-0EBBE58DD581}"/>
              </a:ext>
            </a:extLst>
          </p:cNvPr>
          <p:cNvGraphicFramePr/>
          <p:nvPr/>
        </p:nvGraphicFramePr>
        <p:xfrm>
          <a:off x="-124288" y="1109708"/>
          <a:ext cx="6214370" cy="409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4CA2DED-1BF2-49CB-9C64-9116F03F8B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CE7A032-CD38-417B-8DBE-5B5B441F53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xmlns="" id="{CC3E7514-A068-4F06-AD90-1C6193486DA3}"/>
              </a:ext>
            </a:extLst>
          </p:cNvPr>
          <p:cNvGraphicFramePr/>
          <p:nvPr/>
        </p:nvGraphicFramePr>
        <p:xfrm>
          <a:off x="6285389" y="710213"/>
          <a:ext cx="5808956" cy="491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94842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935FF3-1757-4F89-8A6B-BF9DAFBC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Velike sile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1119DAB-9CDF-4C35-9E39-4AC6493DF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9785473"/>
              </p:ext>
            </p:extLst>
          </p:nvPr>
        </p:nvGraphicFramePr>
        <p:xfrm>
          <a:off x="630315" y="1825625"/>
          <a:ext cx="1072348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74A1B36-3B9D-47C5-AA1F-4CDE16C7B5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4ED6AEF-5CEC-4059-B209-6F33809F82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06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28B25D-927B-4E9D-8D04-251B4BB1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Velike sile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5900737-2D13-4CDD-A0CF-E6AD5F36E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801303"/>
              </p:ext>
            </p:extLst>
          </p:nvPr>
        </p:nvGraphicFramePr>
        <p:xfrm>
          <a:off x="630315" y="1770417"/>
          <a:ext cx="106887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3A4A79D-2FE7-42BE-86F9-1C5F003EDA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054DB4A-3F32-48CF-944B-7112AD23F7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35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935FF3-1757-4F89-8A6B-BF9DAFBC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33" y="32617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Velike sile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1119DAB-9CDF-4C35-9E39-4AC6493DF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8895553"/>
              </p:ext>
            </p:extLst>
          </p:nvPr>
        </p:nvGraphicFramePr>
        <p:xfrm>
          <a:off x="385440" y="1349406"/>
          <a:ext cx="8838460" cy="485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74A1B36-3B9D-47C5-AA1F-4CDE16C7B5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4ED6AEF-5CEC-4059-B209-6F33809F82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Slika 7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51447D7D-4F05-4E69-BC92-2E55CDAE8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2562" y="3879541"/>
            <a:ext cx="1154164" cy="2909655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ECE6755B-3C31-4746-A2A5-8177443FC079}"/>
              </a:ext>
            </a:extLst>
          </p:cNvPr>
          <p:cNvSpPr/>
          <p:nvPr/>
        </p:nvSpPr>
        <p:spPr>
          <a:xfrm>
            <a:off x="9152878" y="985422"/>
            <a:ext cx="3039122" cy="2610032"/>
          </a:xfrm>
          <a:prstGeom prst="wedgeEllipseCallout">
            <a:avLst>
              <a:gd name="adj1" fmla="val 14284"/>
              <a:gd name="adj2" fmla="val 71554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Postoji li danas neki veliki vojno – politički savez na svijetu? Je li Hrvatska članica kakvog vojno – političkog saveza?</a:t>
            </a:r>
          </a:p>
        </p:txBody>
      </p:sp>
    </p:spTree>
    <p:extLst>
      <p:ext uri="{BB962C8B-B14F-4D97-AF65-F5344CB8AC3E}">
        <p14:creationId xmlns:p14="http://schemas.microsoft.com/office/powerpoint/2010/main" xmlns="" val="38564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6B3C6A3B-FFD7-4A18-9ABA-B0B19DF63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05491" y="2021890"/>
            <a:ext cx="1813560" cy="457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3872633" y="186432"/>
            <a:ext cx="6753938" cy="4785064"/>
          </a:xfrm>
          <a:prstGeom prst="wedgeEllipseCallout">
            <a:avLst>
              <a:gd name="adj1" fmla="val -69433"/>
              <a:gd name="adj2" fmla="val 6246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Pročitaj tekst u U/str. 151 </a:t>
            </a:r>
            <a:r>
              <a:rPr lang="hr-HR" i="1" dirty="0"/>
              <a:t>Velika istočna kriza</a:t>
            </a:r>
            <a:r>
              <a:rPr lang="hr-HR" dirty="0"/>
              <a:t>, a zatim odgovori na pitanja.</a:t>
            </a:r>
          </a:p>
          <a:p>
            <a:pPr algn="ctr"/>
            <a:r>
              <a:rPr lang="hr-HR" b="1" dirty="0"/>
              <a:t>1.Što je Istočno pitanje?</a:t>
            </a:r>
          </a:p>
          <a:p>
            <a:pPr algn="ctr"/>
            <a:r>
              <a:rPr lang="hr-HR" b="1" dirty="0"/>
              <a:t>2. Kakve je zamisli imala Rusija ukoliko bi se raspalo Osmansko Carstvo?</a:t>
            </a:r>
          </a:p>
          <a:p>
            <a:pPr algn="ctr"/>
            <a:r>
              <a:rPr lang="hr-HR" b="1" dirty="0"/>
              <a:t>3. Zašto Ujedinjeno Kraljevstvo nije dalo da se tada raspadne Osmansko Carstvo?</a:t>
            </a:r>
          </a:p>
          <a:p>
            <a:pPr algn="ctr"/>
            <a:r>
              <a:rPr lang="hr-HR" b="1" dirty="0"/>
              <a:t>4. Čime je započela Velika istočna kriza?</a:t>
            </a:r>
          </a:p>
          <a:p>
            <a:pPr algn="ctr"/>
            <a:r>
              <a:rPr lang="hr-HR" b="1" dirty="0"/>
              <a:t>5. Koje su države dobile neovisnost na  Berlinskom kongresu 1878.?</a:t>
            </a:r>
          </a:p>
          <a:p>
            <a:pPr algn="ctr"/>
            <a:r>
              <a:rPr lang="hr-HR" b="1" dirty="0"/>
              <a:t>6. Što se zbilo s Bosnom i Hercegovinom?</a:t>
            </a:r>
          </a:p>
        </p:txBody>
      </p:sp>
    </p:spTree>
    <p:extLst>
      <p:ext uri="{BB962C8B-B14F-4D97-AF65-F5344CB8AC3E}">
        <p14:creationId xmlns:p14="http://schemas.microsoft.com/office/powerpoint/2010/main" xmlns="" val="42331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793</Words>
  <Application>Microsoft Office PowerPoint</Application>
  <PresentationFormat>Custom</PresentationFormat>
  <Paragraphs>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sustava Office</vt:lpstr>
      <vt:lpstr>Vojno-politički savezi i odnosi među državama</vt:lpstr>
      <vt:lpstr>Slide 2</vt:lpstr>
      <vt:lpstr>Slide 3</vt:lpstr>
      <vt:lpstr>Slide 4</vt:lpstr>
      <vt:lpstr>Slide 5</vt:lpstr>
      <vt:lpstr>Velike sile</vt:lpstr>
      <vt:lpstr>Velike sile</vt:lpstr>
      <vt:lpstr>Velike sile</vt:lpstr>
      <vt:lpstr>Slide 9</vt:lpstr>
      <vt:lpstr>Velika istočna kriza</vt:lpstr>
      <vt:lpstr>Velika istočna kriza</vt:lpstr>
      <vt:lpstr>Velika istočna kriza</vt:lpstr>
      <vt:lpstr>Velika istočna kriza</vt:lpstr>
      <vt:lpstr>Slide 14</vt:lpstr>
      <vt:lpstr>Velika istočna kriza</vt:lpstr>
      <vt:lpstr>Velika istočna kriza</vt:lpstr>
      <vt:lpstr>Slide 17</vt:lpstr>
      <vt:lpstr>Slide 18</vt:lpstr>
      <vt:lpstr>Slide 19</vt:lpstr>
      <vt:lpstr>SAD i Japan</vt:lpstr>
      <vt:lpstr>SAD i Japan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Vojno-politički savezi i odnosi među državama</dc:title>
  <dc:creator>Maja Juratovac</dc:creator>
  <cp:lastModifiedBy>dvukelic</cp:lastModifiedBy>
  <cp:revision>31</cp:revision>
  <dcterms:created xsi:type="dcterms:W3CDTF">2020-07-29T07:32:38Z</dcterms:created>
  <dcterms:modified xsi:type="dcterms:W3CDTF">2020-08-04T09:24:01Z</dcterms:modified>
</cp:coreProperties>
</file>